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39"/>
  </p:notesMasterIdLst>
  <p:handoutMasterIdLst>
    <p:handoutMasterId r:id="rId40"/>
  </p:handoutMasterIdLst>
  <p:sldIdLst>
    <p:sldId id="515" r:id="rId6"/>
    <p:sldId id="512" r:id="rId7"/>
    <p:sldId id="516" r:id="rId8"/>
    <p:sldId id="521" r:id="rId9"/>
    <p:sldId id="519" r:id="rId10"/>
    <p:sldId id="520" r:id="rId11"/>
    <p:sldId id="539" r:id="rId12"/>
    <p:sldId id="531" r:id="rId13"/>
    <p:sldId id="532" r:id="rId14"/>
    <p:sldId id="575" r:id="rId15"/>
    <p:sldId id="569" r:id="rId16"/>
    <p:sldId id="549" r:id="rId17"/>
    <p:sldId id="557" r:id="rId18"/>
    <p:sldId id="559" r:id="rId19"/>
    <p:sldId id="542" r:id="rId20"/>
    <p:sldId id="565" r:id="rId21"/>
    <p:sldId id="564" r:id="rId22"/>
    <p:sldId id="566" r:id="rId23"/>
    <p:sldId id="567" r:id="rId24"/>
    <p:sldId id="568" r:id="rId25"/>
    <p:sldId id="571" r:id="rId26"/>
    <p:sldId id="570" r:id="rId27"/>
    <p:sldId id="572" r:id="rId28"/>
    <p:sldId id="573" r:id="rId29"/>
    <p:sldId id="544" r:id="rId30"/>
    <p:sldId id="513" r:id="rId31"/>
    <p:sldId id="546" r:id="rId32"/>
    <p:sldId id="574" r:id="rId33"/>
    <p:sldId id="553" r:id="rId34"/>
    <p:sldId id="554" r:id="rId35"/>
    <p:sldId id="555" r:id="rId36"/>
    <p:sldId id="556" r:id="rId37"/>
    <p:sldId id="561"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FE510BE8-21CA-4C09-8809-9D5FD828A7B1}">
          <p14:sldIdLst>
            <p14:sldId id="515"/>
            <p14:sldId id="512"/>
            <p14:sldId id="516"/>
            <p14:sldId id="521"/>
            <p14:sldId id="519"/>
            <p14:sldId id="520"/>
            <p14:sldId id="539"/>
            <p14:sldId id="531"/>
            <p14:sldId id="532"/>
            <p14:sldId id="575"/>
            <p14:sldId id="569"/>
            <p14:sldId id="549"/>
            <p14:sldId id="557"/>
            <p14:sldId id="559"/>
            <p14:sldId id="542"/>
            <p14:sldId id="565"/>
            <p14:sldId id="564"/>
            <p14:sldId id="566"/>
            <p14:sldId id="567"/>
            <p14:sldId id="568"/>
            <p14:sldId id="571"/>
            <p14:sldId id="570"/>
            <p14:sldId id="572"/>
            <p14:sldId id="573"/>
            <p14:sldId id="544"/>
            <p14:sldId id="513"/>
            <p14:sldId id="546"/>
            <p14:sldId id="574"/>
            <p14:sldId id="553"/>
            <p14:sldId id="554"/>
            <p14:sldId id="555"/>
            <p14:sldId id="556"/>
            <p14:sldId id="5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989"/>
    <a:srgbClr val="FFD3D3"/>
    <a:srgbClr val="315683"/>
    <a:srgbClr val="009C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2C351E-63D4-47A0-AFD8-F5EB43BF3B3A}" v="4" dt="2024-04-28T16:59:24.699"/>
    <p1510:client id="{C247454A-3388-4676-BE5A-BEFF7DAFDAB1}" v="2" dt="2024-04-28T17:19:30.41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Meyer" userId="86ac5f37-aa38-4a42-b32f-8f25a2258ef1" providerId="ADAL" clId="{402C351E-63D4-47A0-AFD8-F5EB43BF3B3A}"/>
    <pc:docChg chg="undo custSel modSld sldOrd">
      <pc:chgData name="Nicolas Meyer" userId="86ac5f37-aa38-4a42-b32f-8f25a2258ef1" providerId="ADAL" clId="{402C351E-63D4-47A0-AFD8-F5EB43BF3B3A}" dt="2024-04-28T16:59:24.699" v="4" actId="478"/>
      <pc:docMkLst>
        <pc:docMk/>
      </pc:docMkLst>
      <pc:sldChg chg="ord">
        <pc:chgData name="Nicolas Meyer" userId="86ac5f37-aa38-4a42-b32f-8f25a2258ef1" providerId="ADAL" clId="{402C351E-63D4-47A0-AFD8-F5EB43BF3B3A}" dt="2024-04-28T13:54:28.979" v="2"/>
        <pc:sldMkLst>
          <pc:docMk/>
          <pc:sldMk cId="330863384" sldId="565"/>
        </pc:sldMkLst>
      </pc:sldChg>
      <pc:sldChg chg="modSp">
        <pc:chgData name="Nicolas Meyer" userId="86ac5f37-aa38-4a42-b32f-8f25a2258ef1" providerId="ADAL" clId="{402C351E-63D4-47A0-AFD8-F5EB43BF3B3A}" dt="2024-04-27T19:39:07.291" v="0" actId="20577"/>
        <pc:sldMkLst>
          <pc:docMk/>
          <pc:sldMk cId="1613142154" sldId="567"/>
        </pc:sldMkLst>
        <pc:graphicFrameChg chg="mod">
          <ac:chgData name="Nicolas Meyer" userId="86ac5f37-aa38-4a42-b32f-8f25a2258ef1" providerId="ADAL" clId="{402C351E-63D4-47A0-AFD8-F5EB43BF3B3A}" dt="2024-04-27T19:39:07.291" v="0" actId="20577"/>
          <ac:graphicFrameMkLst>
            <pc:docMk/>
            <pc:sldMk cId="1613142154" sldId="567"/>
            <ac:graphicFrameMk id="6" creationId="{0F858296-F9B5-F7F5-A53A-AEDCDA7F627E}"/>
          </ac:graphicFrameMkLst>
        </pc:graphicFrameChg>
      </pc:sldChg>
      <pc:sldChg chg="addSp delSp mod">
        <pc:chgData name="Nicolas Meyer" userId="86ac5f37-aa38-4a42-b32f-8f25a2258ef1" providerId="ADAL" clId="{402C351E-63D4-47A0-AFD8-F5EB43BF3B3A}" dt="2024-04-28T16:59:24.699" v="4" actId="478"/>
        <pc:sldMkLst>
          <pc:docMk/>
          <pc:sldMk cId="355770919" sldId="573"/>
        </pc:sldMkLst>
        <pc:cxnChg chg="add del">
          <ac:chgData name="Nicolas Meyer" userId="86ac5f37-aa38-4a42-b32f-8f25a2258ef1" providerId="ADAL" clId="{402C351E-63D4-47A0-AFD8-F5EB43BF3B3A}" dt="2024-04-28T16:59:24.699" v="4" actId="478"/>
          <ac:cxnSpMkLst>
            <pc:docMk/>
            <pc:sldMk cId="355770919" sldId="573"/>
            <ac:cxnSpMk id="24" creationId="{CAA811CC-7EE4-9269-A9D7-5769A1B74FF4}"/>
          </ac:cxnSpMkLst>
        </pc:cxnChg>
      </pc:sldChg>
    </pc:docChg>
  </pc:docChgLst>
  <pc:docChgLst>
    <pc:chgData name="Florian" userId="b1a0cdef-0fa2-4410-a407-029b0b04b3a7" providerId="ADAL" clId="{E0476C45-D523-4BFD-BC8B-5DE04E6D0301}"/>
    <pc:docChg chg="undo custSel addSld delSld modSld modMainMaster modSection">
      <pc:chgData name="Florian" userId="b1a0cdef-0fa2-4410-a407-029b0b04b3a7" providerId="ADAL" clId="{E0476C45-D523-4BFD-BC8B-5DE04E6D0301}" dt="2024-03-12T07:53:02.651" v="294" actId="2710"/>
      <pc:docMkLst>
        <pc:docMk/>
      </pc:docMkLst>
      <pc:sldChg chg="modSp mod">
        <pc:chgData name="Florian" userId="b1a0cdef-0fa2-4410-a407-029b0b04b3a7" providerId="ADAL" clId="{E0476C45-D523-4BFD-BC8B-5DE04E6D0301}" dt="2024-03-12T07:53:02.651" v="294" actId="2710"/>
        <pc:sldMkLst>
          <pc:docMk/>
          <pc:sldMk cId="4060444382" sldId="513"/>
        </pc:sldMkLst>
        <pc:spChg chg="mod">
          <ac:chgData name="Florian" userId="b1a0cdef-0fa2-4410-a407-029b0b04b3a7" providerId="ADAL" clId="{E0476C45-D523-4BFD-BC8B-5DE04E6D0301}" dt="2024-03-12T07:53:02.651" v="294" actId="2710"/>
          <ac:spMkLst>
            <pc:docMk/>
            <pc:sldMk cId="4060444382" sldId="513"/>
            <ac:spMk id="2" creationId="{141E9E2C-3029-C54A-4DDE-8D96E0C3AE2F}"/>
          </ac:spMkLst>
        </pc:spChg>
      </pc:sldChg>
      <pc:sldChg chg="modSp mod">
        <pc:chgData name="Florian" userId="b1a0cdef-0fa2-4410-a407-029b0b04b3a7" providerId="ADAL" clId="{E0476C45-D523-4BFD-BC8B-5DE04E6D0301}" dt="2024-03-12T05:54:46.719" v="12" actId="20577"/>
        <pc:sldMkLst>
          <pc:docMk/>
          <pc:sldMk cId="1763816631" sldId="515"/>
        </pc:sldMkLst>
        <pc:spChg chg="mod">
          <ac:chgData name="Florian" userId="b1a0cdef-0fa2-4410-a407-029b0b04b3a7" providerId="ADAL" clId="{E0476C45-D523-4BFD-BC8B-5DE04E6D0301}" dt="2024-03-12T05:54:46.719" v="12" actId="20577"/>
          <ac:spMkLst>
            <pc:docMk/>
            <pc:sldMk cId="1763816631" sldId="515"/>
            <ac:spMk id="2" creationId="{4867C31A-78BD-25FD-B590-0B416AF150F0}"/>
          </ac:spMkLst>
        </pc:spChg>
      </pc:sldChg>
      <pc:sldChg chg="del">
        <pc:chgData name="Florian" userId="b1a0cdef-0fa2-4410-a407-029b0b04b3a7" providerId="ADAL" clId="{E0476C45-D523-4BFD-BC8B-5DE04E6D0301}" dt="2024-03-12T04:47:52.041" v="2" actId="47"/>
        <pc:sldMkLst>
          <pc:docMk/>
          <pc:sldMk cId="792789055" sldId="550"/>
        </pc:sldMkLst>
      </pc:sldChg>
      <pc:sldChg chg="del">
        <pc:chgData name="Florian" userId="b1a0cdef-0fa2-4410-a407-029b0b04b3a7" providerId="ADAL" clId="{E0476C45-D523-4BFD-BC8B-5DE04E6D0301}" dt="2024-03-12T04:47:50.752" v="1" actId="47"/>
        <pc:sldMkLst>
          <pc:docMk/>
          <pc:sldMk cId="3041420748" sldId="551"/>
        </pc:sldMkLst>
      </pc:sldChg>
      <pc:sldChg chg="modSp mod">
        <pc:chgData name="Florian" userId="b1a0cdef-0fa2-4410-a407-029b0b04b3a7" providerId="ADAL" clId="{E0476C45-D523-4BFD-BC8B-5DE04E6D0301}" dt="2024-03-12T07:49:48.035" v="280"/>
        <pc:sldMkLst>
          <pc:docMk/>
          <pc:sldMk cId="1102609920" sldId="553"/>
        </pc:sldMkLst>
        <pc:graphicFrameChg chg="mod modGraphic">
          <ac:chgData name="Florian" userId="b1a0cdef-0fa2-4410-a407-029b0b04b3a7" providerId="ADAL" clId="{E0476C45-D523-4BFD-BC8B-5DE04E6D0301}" dt="2024-03-12T07:49:48.035" v="280"/>
          <ac:graphicFrameMkLst>
            <pc:docMk/>
            <pc:sldMk cId="1102609920" sldId="553"/>
            <ac:graphicFrameMk id="6" creationId="{02C635A5-B19F-405B-B885-9753B76B7DD9}"/>
          </ac:graphicFrameMkLst>
        </pc:graphicFrameChg>
      </pc:sldChg>
      <pc:sldChg chg="modSp mod">
        <pc:chgData name="Florian" userId="b1a0cdef-0fa2-4410-a407-029b0b04b3a7" providerId="ADAL" clId="{E0476C45-D523-4BFD-BC8B-5DE04E6D0301}" dt="2024-03-12T07:50:00.531" v="282"/>
        <pc:sldMkLst>
          <pc:docMk/>
          <pc:sldMk cId="588127577" sldId="554"/>
        </pc:sldMkLst>
        <pc:graphicFrameChg chg="mod modGraphic">
          <ac:chgData name="Florian" userId="b1a0cdef-0fa2-4410-a407-029b0b04b3a7" providerId="ADAL" clId="{E0476C45-D523-4BFD-BC8B-5DE04E6D0301}" dt="2024-03-12T07:50:00.531" v="282"/>
          <ac:graphicFrameMkLst>
            <pc:docMk/>
            <pc:sldMk cId="588127577" sldId="554"/>
            <ac:graphicFrameMk id="6" creationId="{02C635A5-B19F-405B-B885-9753B76B7DD9}"/>
          </ac:graphicFrameMkLst>
        </pc:graphicFrameChg>
      </pc:sldChg>
      <pc:sldChg chg="modSp mod">
        <pc:chgData name="Florian" userId="b1a0cdef-0fa2-4410-a407-029b0b04b3a7" providerId="ADAL" clId="{E0476C45-D523-4BFD-BC8B-5DE04E6D0301}" dt="2024-03-12T07:50:16.379" v="286"/>
        <pc:sldMkLst>
          <pc:docMk/>
          <pc:sldMk cId="3037044372" sldId="555"/>
        </pc:sldMkLst>
        <pc:graphicFrameChg chg="mod modGraphic">
          <ac:chgData name="Florian" userId="b1a0cdef-0fa2-4410-a407-029b0b04b3a7" providerId="ADAL" clId="{E0476C45-D523-4BFD-BC8B-5DE04E6D0301}" dt="2024-03-12T07:50:16.379" v="286"/>
          <ac:graphicFrameMkLst>
            <pc:docMk/>
            <pc:sldMk cId="3037044372" sldId="555"/>
            <ac:graphicFrameMk id="6" creationId="{02C635A5-B19F-405B-B885-9753B76B7DD9}"/>
          </ac:graphicFrameMkLst>
        </pc:graphicFrameChg>
      </pc:sldChg>
      <pc:sldChg chg="modSp mod">
        <pc:chgData name="Florian" userId="b1a0cdef-0fa2-4410-a407-029b0b04b3a7" providerId="ADAL" clId="{E0476C45-D523-4BFD-BC8B-5DE04E6D0301}" dt="2024-03-12T07:50:39.808" v="292" actId="14734"/>
        <pc:sldMkLst>
          <pc:docMk/>
          <pc:sldMk cId="4090674808" sldId="556"/>
        </pc:sldMkLst>
        <pc:graphicFrameChg chg="mod modGraphic">
          <ac:chgData name="Florian" userId="b1a0cdef-0fa2-4410-a407-029b0b04b3a7" providerId="ADAL" clId="{E0476C45-D523-4BFD-BC8B-5DE04E6D0301}" dt="2024-03-12T07:50:39.808" v="292" actId="14734"/>
          <ac:graphicFrameMkLst>
            <pc:docMk/>
            <pc:sldMk cId="4090674808" sldId="556"/>
            <ac:graphicFrameMk id="6" creationId="{02C635A5-B19F-405B-B885-9753B76B7DD9}"/>
          </ac:graphicFrameMkLst>
        </pc:graphicFrameChg>
      </pc:sldChg>
      <pc:sldChg chg="addSp delSp modSp new mod">
        <pc:chgData name="Florian" userId="b1a0cdef-0fa2-4410-a407-029b0b04b3a7" providerId="ADAL" clId="{E0476C45-D523-4BFD-BC8B-5DE04E6D0301}" dt="2024-03-12T06:50:20.061" v="123" actId="26606"/>
        <pc:sldMkLst>
          <pc:docMk/>
          <pc:sldMk cId="1492416012" sldId="557"/>
        </pc:sldMkLst>
        <pc:spChg chg="del">
          <ac:chgData name="Florian" userId="b1a0cdef-0fa2-4410-a407-029b0b04b3a7" providerId="ADAL" clId="{E0476C45-D523-4BFD-BC8B-5DE04E6D0301}" dt="2024-03-12T06:22:53.800" v="48"/>
          <ac:spMkLst>
            <pc:docMk/>
            <pc:sldMk cId="1492416012" sldId="557"/>
            <ac:spMk id="2" creationId="{7D7534E1-0F72-4048-98D0-058B304BEEE5}"/>
          </ac:spMkLst>
        </pc:spChg>
        <pc:spChg chg="mod">
          <ac:chgData name="Florian" userId="b1a0cdef-0fa2-4410-a407-029b0b04b3a7" providerId="ADAL" clId="{E0476C45-D523-4BFD-BC8B-5DE04E6D0301}" dt="2024-03-12T06:49:50.925" v="118" actId="108"/>
          <ac:spMkLst>
            <pc:docMk/>
            <pc:sldMk cId="1492416012" sldId="557"/>
            <ac:spMk id="3" creationId="{877C3700-B137-4841-9D83-1C8EA1B2F18F}"/>
          </ac:spMkLst>
        </pc:spChg>
        <pc:spChg chg="add mod">
          <ac:chgData name="Florian" userId="b1a0cdef-0fa2-4410-a407-029b0b04b3a7" providerId="ADAL" clId="{E0476C45-D523-4BFD-BC8B-5DE04E6D0301}" dt="2024-03-12T06:31:31.820" v="67" actId="1076"/>
          <ac:spMkLst>
            <pc:docMk/>
            <pc:sldMk cId="1492416012" sldId="557"/>
            <ac:spMk id="6" creationId="{6FFB16C1-F4E1-469D-87E0-6BDBF4372770}"/>
          </ac:spMkLst>
        </pc:spChg>
        <pc:spChg chg="add del mod">
          <ac:chgData name="Florian" userId="b1a0cdef-0fa2-4410-a407-029b0b04b3a7" providerId="ADAL" clId="{E0476C45-D523-4BFD-BC8B-5DE04E6D0301}" dt="2024-03-12T06:50:20.061" v="123" actId="26606"/>
          <ac:spMkLst>
            <pc:docMk/>
            <pc:sldMk cId="1492416012" sldId="557"/>
            <ac:spMk id="8" creationId="{A06DBDB6-3316-4265-8562-020B559BBCF8}"/>
          </ac:spMkLst>
        </pc:spChg>
        <pc:graphicFrameChg chg="add del">
          <ac:chgData name="Florian" userId="b1a0cdef-0fa2-4410-a407-029b0b04b3a7" providerId="ADAL" clId="{E0476C45-D523-4BFD-BC8B-5DE04E6D0301}" dt="2024-03-12T06:50:14.189" v="120" actId="26606"/>
          <ac:graphicFrameMkLst>
            <pc:docMk/>
            <pc:sldMk cId="1492416012" sldId="557"/>
            <ac:graphicFrameMk id="2052" creationId="{7E8EB3CB-B7C3-F7C3-F1D5-6FA433ED7E71}"/>
          </ac:graphicFrameMkLst>
        </pc:graphicFrameChg>
        <pc:graphicFrameChg chg="add del">
          <ac:chgData name="Florian" userId="b1a0cdef-0fa2-4410-a407-029b0b04b3a7" providerId="ADAL" clId="{E0476C45-D523-4BFD-BC8B-5DE04E6D0301}" dt="2024-03-12T06:50:20.017" v="122" actId="26606"/>
          <ac:graphicFrameMkLst>
            <pc:docMk/>
            <pc:sldMk cId="1492416012" sldId="557"/>
            <ac:graphicFrameMk id="2054" creationId="{8FF2DEA1-11D0-4F68-7549-A3E950EFA254}"/>
          </ac:graphicFrameMkLst>
        </pc:graphicFrameChg>
        <pc:graphicFrameChg chg="add">
          <ac:chgData name="Florian" userId="b1a0cdef-0fa2-4410-a407-029b0b04b3a7" providerId="ADAL" clId="{E0476C45-D523-4BFD-BC8B-5DE04E6D0301}" dt="2024-03-12T06:50:20.061" v="123" actId="26606"/>
          <ac:graphicFrameMkLst>
            <pc:docMk/>
            <pc:sldMk cId="1492416012" sldId="557"/>
            <ac:graphicFrameMk id="2056" creationId="{9C772F99-DA89-772A-CB2D-B5522B38D4D7}"/>
          </ac:graphicFrameMkLst>
        </pc:graphicFrameChg>
        <pc:picChg chg="add mod">
          <ac:chgData name="Florian" userId="b1a0cdef-0fa2-4410-a407-029b0b04b3a7" providerId="ADAL" clId="{E0476C45-D523-4BFD-BC8B-5DE04E6D0301}" dt="2024-03-12T06:31:34.374" v="68" actId="1076"/>
          <ac:picMkLst>
            <pc:docMk/>
            <pc:sldMk cId="1492416012" sldId="557"/>
            <ac:picMk id="2050" creationId="{D08ED0F1-8946-4F2C-96E9-B46028B27AAE}"/>
          </ac:picMkLst>
        </pc:picChg>
      </pc:sldChg>
      <pc:sldChg chg="addSp delSp modSp new mod">
        <pc:chgData name="Florian" userId="b1a0cdef-0fa2-4410-a407-029b0b04b3a7" providerId="ADAL" clId="{E0476C45-D523-4BFD-BC8B-5DE04E6D0301}" dt="2024-03-12T06:48:28.601" v="116" actId="14100"/>
        <pc:sldMkLst>
          <pc:docMk/>
          <pc:sldMk cId="1747256392" sldId="558"/>
        </pc:sldMkLst>
        <pc:spChg chg="mod">
          <ac:chgData name="Florian" userId="b1a0cdef-0fa2-4410-a407-029b0b04b3a7" providerId="ADAL" clId="{E0476C45-D523-4BFD-BC8B-5DE04E6D0301}" dt="2024-03-12T06:48:28.601" v="116" actId="14100"/>
          <ac:spMkLst>
            <pc:docMk/>
            <pc:sldMk cId="1747256392" sldId="558"/>
            <ac:spMk id="2" creationId="{F18C683C-34FF-4DAD-8632-578BB574AD4F}"/>
          </ac:spMkLst>
        </pc:spChg>
        <pc:spChg chg="del">
          <ac:chgData name="Florian" userId="b1a0cdef-0fa2-4410-a407-029b0b04b3a7" providerId="ADAL" clId="{E0476C45-D523-4BFD-BC8B-5DE04E6D0301}" dt="2024-03-12T06:39:10.681" v="73"/>
          <ac:spMkLst>
            <pc:docMk/>
            <pc:sldMk cId="1747256392" sldId="558"/>
            <ac:spMk id="3" creationId="{65943203-40CA-42B4-9B7F-ED6418A173F4}"/>
          </ac:spMkLst>
        </pc:spChg>
        <pc:spChg chg="add mod">
          <ac:chgData name="Florian" userId="b1a0cdef-0fa2-4410-a407-029b0b04b3a7" providerId="ADAL" clId="{E0476C45-D523-4BFD-BC8B-5DE04E6D0301}" dt="2024-03-12T06:40:25.722" v="76" actId="1076"/>
          <ac:spMkLst>
            <pc:docMk/>
            <pc:sldMk cId="1747256392" sldId="558"/>
            <ac:spMk id="4" creationId="{3FCE125C-33EA-43B8-ABD2-A4DF162559FC}"/>
          </ac:spMkLst>
        </pc:spChg>
        <pc:spChg chg="add mod">
          <ac:chgData name="Florian" userId="b1a0cdef-0fa2-4410-a407-029b0b04b3a7" providerId="ADAL" clId="{E0476C45-D523-4BFD-BC8B-5DE04E6D0301}" dt="2024-03-12T06:48:24.536" v="114" actId="1076"/>
          <ac:spMkLst>
            <pc:docMk/>
            <pc:sldMk cId="1747256392" sldId="558"/>
            <ac:spMk id="6" creationId="{D9A73412-C9EC-4A1E-90EC-1FCB0245C894}"/>
          </ac:spMkLst>
        </pc:spChg>
        <pc:picChg chg="add mod">
          <ac:chgData name="Florian" userId="b1a0cdef-0fa2-4410-a407-029b0b04b3a7" providerId="ADAL" clId="{E0476C45-D523-4BFD-BC8B-5DE04E6D0301}" dt="2024-03-12T06:48:15.684" v="112" actId="1076"/>
          <ac:picMkLst>
            <pc:docMk/>
            <pc:sldMk cId="1747256392" sldId="558"/>
            <ac:picMk id="7" creationId="{D6D5BB64-8ED3-4478-924B-55E186CDD144}"/>
          </ac:picMkLst>
        </pc:picChg>
        <pc:picChg chg="add mod">
          <ac:chgData name="Florian" userId="b1a0cdef-0fa2-4410-a407-029b0b04b3a7" providerId="ADAL" clId="{E0476C45-D523-4BFD-BC8B-5DE04E6D0301}" dt="2024-03-12T06:48:19.369" v="113" actId="14100"/>
          <ac:picMkLst>
            <pc:docMk/>
            <pc:sldMk cId="1747256392" sldId="558"/>
            <ac:picMk id="8" creationId="{5C379829-7C4D-4887-B9EE-9DF6668F8267}"/>
          </ac:picMkLst>
        </pc:picChg>
      </pc:sldChg>
      <pc:sldChg chg="addSp delSp modSp new mod">
        <pc:chgData name="Florian" userId="b1a0cdef-0fa2-4410-a407-029b0b04b3a7" providerId="ADAL" clId="{E0476C45-D523-4BFD-BC8B-5DE04E6D0301}" dt="2024-03-12T07:34:10.378" v="143" actId="108"/>
        <pc:sldMkLst>
          <pc:docMk/>
          <pc:sldMk cId="247959431" sldId="559"/>
        </pc:sldMkLst>
        <pc:spChg chg="del">
          <ac:chgData name="Florian" userId="b1a0cdef-0fa2-4410-a407-029b0b04b3a7" providerId="ADAL" clId="{E0476C45-D523-4BFD-BC8B-5DE04E6D0301}" dt="2024-03-12T07:24:14.128" v="126"/>
          <ac:spMkLst>
            <pc:docMk/>
            <pc:sldMk cId="247959431" sldId="559"/>
            <ac:spMk id="2" creationId="{C707FDEA-7BB4-42B9-91B4-DC91C6E9B818}"/>
          </ac:spMkLst>
        </pc:spChg>
        <pc:spChg chg="mod">
          <ac:chgData name="Florian" userId="b1a0cdef-0fa2-4410-a407-029b0b04b3a7" providerId="ADAL" clId="{E0476C45-D523-4BFD-BC8B-5DE04E6D0301}" dt="2024-03-12T07:34:10.378" v="143" actId="108"/>
          <ac:spMkLst>
            <pc:docMk/>
            <pc:sldMk cId="247959431" sldId="559"/>
            <ac:spMk id="3" creationId="{B6B62AEC-2AB3-4A38-BBCB-F74A32F346D1}"/>
          </ac:spMkLst>
        </pc:spChg>
        <pc:spChg chg="add del">
          <ac:chgData name="Florian" userId="b1a0cdef-0fa2-4410-a407-029b0b04b3a7" providerId="ADAL" clId="{E0476C45-D523-4BFD-BC8B-5DE04E6D0301}" dt="2024-03-12T07:25:09.264" v="131" actId="22"/>
          <ac:spMkLst>
            <pc:docMk/>
            <pc:sldMk cId="247959431" sldId="559"/>
            <ac:spMk id="6" creationId="{4CBFD486-05A1-4479-AEA9-9EEE966F573A}"/>
          </ac:spMkLst>
        </pc:spChg>
        <pc:spChg chg="add del mod">
          <ac:chgData name="Florian" userId="b1a0cdef-0fa2-4410-a407-029b0b04b3a7" providerId="ADAL" clId="{E0476C45-D523-4BFD-BC8B-5DE04E6D0301}" dt="2024-03-12T07:28:23.138" v="136" actId="26606"/>
          <ac:spMkLst>
            <pc:docMk/>
            <pc:sldMk cId="247959431" sldId="559"/>
            <ac:spMk id="8" creationId="{95A7020A-BA1D-4FA4-B121-6AB826FC1ADB}"/>
          </ac:spMkLst>
        </pc:spChg>
        <pc:graphicFrameChg chg="add mod">
          <ac:chgData name="Florian" userId="b1a0cdef-0fa2-4410-a407-029b0b04b3a7" providerId="ADAL" clId="{E0476C45-D523-4BFD-BC8B-5DE04E6D0301}" dt="2024-03-12T07:28:37.693" v="140" actId="1076"/>
          <ac:graphicFrameMkLst>
            <pc:docMk/>
            <pc:sldMk cId="247959431" sldId="559"/>
            <ac:graphicFrameMk id="10" creationId="{5E23C2D8-FCDF-ECC3-D07F-4D5F490FB73E}"/>
          </ac:graphicFrameMkLst>
        </pc:graphicFrameChg>
        <pc:picChg chg="add mod">
          <ac:chgData name="Florian" userId="b1a0cdef-0fa2-4410-a407-029b0b04b3a7" providerId="ADAL" clId="{E0476C45-D523-4BFD-BC8B-5DE04E6D0301}" dt="2024-03-12T07:28:33.392" v="139" actId="1076"/>
          <ac:picMkLst>
            <pc:docMk/>
            <pc:sldMk cId="247959431" sldId="559"/>
            <ac:picMk id="4" creationId="{CF704987-B7A4-4FDA-AD37-45203117BE08}"/>
          </ac:picMkLst>
        </pc:picChg>
      </pc:sldChg>
      <pc:sldChg chg="new">
        <pc:chgData name="Florian" userId="b1a0cdef-0fa2-4410-a407-029b0b04b3a7" providerId="ADAL" clId="{E0476C45-D523-4BFD-BC8B-5DE04E6D0301}" dt="2024-03-12T07:32:28.817" v="141" actId="680"/>
        <pc:sldMkLst>
          <pc:docMk/>
          <pc:sldMk cId="1219040204" sldId="560"/>
        </pc:sldMkLst>
      </pc:sldChg>
      <pc:sldMasterChg chg="modSldLayout">
        <pc:chgData name="Florian" userId="b1a0cdef-0fa2-4410-a407-029b0b04b3a7" providerId="ADAL" clId="{E0476C45-D523-4BFD-BC8B-5DE04E6D0301}" dt="2024-03-12T06:16:12.578" v="47" actId="14100"/>
        <pc:sldMasterMkLst>
          <pc:docMk/>
          <pc:sldMasterMk cId="1548173968" sldId="2147483648"/>
        </pc:sldMasterMkLst>
        <pc:sldLayoutChg chg="addSp delSp modSp mod">
          <pc:chgData name="Florian" userId="b1a0cdef-0fa2-4410-a407-029b0b04b3a7" providerId="ADAL" clId="{E0476C45-D523-4BFD-BC8B-5DE04E6D0301}" dt="2024-03-12T06:15:56.496" v="41" actId="1076"/>
          <pc:sldLayoutMkLst>
            <pc:docMk/>
            <pc:sldMasterMk cId="1548173968" sldId="2147483648"/>
            <pc:sldLayoutMk cId="698129142" sldId="2147483655"/>
          </pc:sldLayoutMkLst>
          <pc:spChg chg="del">
            <ac:chgData name="Florian" userId="b1a0cdef-0fa2-4410-a407-029b0b04b3a7" providerId="ADAL" clId="{E0476C45-D523-4BFD-BC8B-5DE04E6D0301}" dt="2024-03-11T13:20:19.198" v="0" actId="478"/>
            <ac:spMkLst>
              <pc:docMk/>
              <pc:sldMasterMk cId="1548173968" sldId="2147483648"/>
              <pc:sldLayoutMk cId="698129142" sldId="2147483655"/>
              <ac:spMk id="18" creationId="{45F68442-3D58-8BDE-FB82-1DA554EE4FF8}"/>
            </ac:spMkLst>
          </pc:spChg>
          <pc:picChg chg="add del mod">
            <ac:chgData name="Florian" userId="b1a0cdef-0fa2-4410-a407-029b0b04b3a7" providerId="ADAL" clId="{E0476C45-D523-4BFD-BC8B-5DE04E6D0301}" dt="2024-03-12T06:13:46.859" v="23" actId="478"/>
            <ac:picMkLst>
              <pc:docMk/>
              <pc:sldMasterMk cId="1548173968" sldId="2147483648"/>
              <pc:sldLayoutMk cId="698129142" sldId="2147483655"/>
              <ac:picMk id="2" creationId="{1124C1E2-0EA4-46AD-AFCA-7B0DB638C34A}"/>
            </ac:picMkLst>
          </pc:picChg>
          <pc:picChg chg="add del mod">
            <ac:chgData name="Florian" userId="b1a0cdef-0fa2-4410-a407-029b0b04b3a7" providerId="ADAL" clId="{E0476C45-D523-4BFD-BC8B-5DE04E6D0301}" dt="2024-03-12T06:15:48.730" v="39" actId="478"/>
            <ac:picMkLst>
              <pc:docMk/>
              <pc:sldMasterMk cId="1548173968" sldId="2147483648"/>
              <pc:sldLayoutMk cId="698129142" sldId="2147483655"/>
              <ac:picMk id="3" creationId="{04137B65-F371-4371-BFB7-A3A9C8EF969B}"/>
            </ac:picMkLst>
          </pc:picChg>
          <pc:picChg chg="add mod">
            <ac:chgData name="Florian" userId="b1a0cdef-0fa2-4410-a407-029b0b04b3a7" providerId="ADAL" clId="{E0476C45-D523-4BFD-BC8B-5DE04E6D0301}" dt="2024-03-12T06:15:56.496" v="41" actId="1076"/>
            <ac:picMkLst>
              <pc:docMk/>
              <pc:sldMasterMk cId="1548173968" sldId="2147483648"/>
              <pc:sldLayoutMk cId="698129142" sldId="2147483655"/>
              <ac:picMk id="18" creationId="{A8B8998B-B2E5-4C20-BF80-CD1EF1802CAD}"/>
            </ac:picMkLst>
          </pc:picChg>
        </pc:sldLayoutChg>
        <pc:sldLayoutChg chg="addSp delSp modSp mod">
          <pc:chgData name="Florian" userId="b1a0cdef-0fa2-4410-a407-029b0b04b3a7" providerId="ADAL" clId="{E0476C45-D523-4BFD-BC8B-5DE04E6D0301}" dt="2024-03-12T06:16:12.578" v="47" actId="14100"/>
          <pc:sldLayoutMkLst>
            <pc:docMk/>
            <pc:sldMasterMk cId="1548173968" sldId="2147483648"/>
            <pc:sldLayoutMk cId="686907291" sldId="2147483658"/>
          </pc:sldLayoutMkLst>
          <pc:picChg chg="add del mod">
            <ac:chgData name="Florian" userId="b1a0cdef-0fa2-4410-a407-029b0b04b3a7" providerId="ADAL" clId="{E0476C45-D523-4BFD-BC8B-5DE04E6D0301}" dt="2024-03-12T06:13:58.739" v="28" actId="478"/>
            <ac:picMkLst>
              <pc:docMk/>
              <pc:sldMasterMk cId="1548173968" sldId="2147483648"/>
              <pc:sldLayoutMk cId="686907291" sldId="2147483658"/>
              <ac:picMk id="2" creationId="{027F5EE7-55F0-4DB2-B681-81916CA512FE}"/>
            </ac:picMkLst>
          </pc:picChg>
          <pc:picChg chg="add mod">
            <ac:chgData name="Florian" userId="b1a0cdef-0fa2-4410-a407-029b0b04b3a7" providerId="ADAL" clId="{E0476C45-D523-4BFD-BC8B-5DE04E6D0301}" dt="2024-03-12T06:16:12.578" v="47" actId="14100"/>
            <ac:picMkLst>
              <pc:docMk/>
              <pc:sldMasterMk cId="1548173968" sldId="2147483648"/>
              <pc:sldLayoutMk cId="686907291" sldId="2147483658"/>
              <ac:picMk id="15" creationId="{67B743AD-73AD-4F71-87B7-7313EB427D87}"/>
            </ac:picMkLst>
          </pc:picChg>
          <pc:picChg chg="add del mod">
            <ac:chgData name="Florian" userId="b1a0cdef-0fa2-4410-a407-029b0b04b3a7" providerId="ADAL" clId="{E0476C45-D523-4BFD-BC8B-5DE04E6D0301}" dt="2024-03-12T06:16:02.504" v="42" actId="478"/>
            <ac:picMkLst>
              <pc:docMk/>
              <pc:sldMasterMk cId="1548173968" sldId="2147483648"/>
              <pc:sldLayoutMk cId="686907291" sldId="2147483658"/>
              <ac:picMk id="1026" creationId="{202AD30E-BFBB-4792-827B-3A5D69083A25}"/>
            </ac:picMkLst>
          </pc:picChg>
        </pc:sldLayoutChg>
      </pc:sldMasterChg>
    </pc:docChg>
  </pc:docChgLst>
  <pc:docChgLst>
    <pc:chgData name="Nicolas Meyer" userId="86ac5f37-aa38-4a42-b32f-8f25a2258ef1" providerId="ADAL" clId="{197080E6-CA78-42FB-B971-7EA9ED853EB0}"/>
    <pc:docChg chg="undo redo custSel addSld delSld modSld sldOrd modMainMaster modSection">
      <pc:chgData name="Nicolas Meyer" userId="86ac5f37-aa38-4a42-b32f-8f25a2258ef1" providerId="ADAL" clId="{197080E6-CA78-42FB-B971-7EA9ED853EB0}" dt="2024-04-26T14:17:14.108" v="2173" actId="1076"/>
      <pc:docMkLst>
        <pc:docMk/>
      </pc:docMkLst>
      <pc:sldChg chg="modSp mod">
        <pc:chgData name="Nicolas Meyer" userId="86ac5f37-aa38-4a42-b32f-8f25a2258ef1" providerId="ADAL" clId="{197080E6-CA78-42FB-B971-7EA9ED853EB0}" dt="2024-03-11T13:24:05.815" v="48" actId="20577"/>
        <pc:sldMkLst>
          <pc:docMk/>
          <pc:sldMk cId="4043744896" sldId="512"/>
        </pc:sldMkLst>
        <pc:graphicFrameChg chg="mod">
          <ac:chgData name="Nicolas Meyer" userId="86ac5f37-aa38-4a42-b32f-8f25a2258ef1" providerId="ADAL" clId="{197080E6-CA78-42FB-B971-7EA9ED853EB0}" dt="2024-03-11T13:24:05.815" v="48" actId="20577"/>
          <ac:graphicFrameMkLst>
            <pc:docMk/>
            <pc:sldMk cId="4043744896" sldId="512"/>
            <ac:graphicFrameMk id="10" creationId="{0AE09A3F-01E7-82E4-0D7C-1CEAB33C9855}"/>
          </ac:graphicFrameMkLst>
        </pc:graphicFrameChg>
      </pc:sldChg>
      <pc:sldChg chg="modSp mod">
        <pc:chgData name="Nicolas Meyer" userId="86ac5f37-aa38-4a42-b32f-8f25a2258ef1" providerId="ADAL" clId="{197080E6-CA78-42FB-B971-7EA9ED853EB0}" dt="2024-03-12T09:29:49.055" v="1165" actId="20577"/>
        <pc:sldMkLst>
          <pc:docMk/>
          <pc:sldMk cId="4060444382" sldId="513"/>
        </pc:sldMkLst>
        <pc:spChg chg="mod">
          <ac:chgData name="Nicolas Meyer" userId="86ac5f37-aa38-4a42-b32f-8f25a2258ef1" providerId="ADAL" clId="{197080E6-CA78-42FB-B971-7EA9ED853EB0}" dt="2024-03-12T09:29:49.055" v="1165" actId="20577"/>
          <ac:spMkLst>
            <pc:docMk/>
            <pc:sldMk cId="4060444382" sldId="513"/>
            <ac:spMk id="2" creationId="{141E9E2C-3029-C54A-4DDE-8D96E0C3AE2F}"/>
          </ac:spMkLst>
        </pc:spChg>
      </pc:sldChg>
      <pc:sldChg chg="modSp mod">
        <pc:chgData name="Nicolas Meyer" userId="86ac5f37-aa38-4a42-b32f-8f25a2258ef1" providerId="ADAL" clId="{197080E6-CA78-42FB-B971-7EA9ED853EB0}" dt="2024-03-12T09:40:50.719" v="1213" actId="20577"/>
        <pc:sldMkLst>
          <pc:docMk/>
          <pc:sldMk cId="2108220221" sldId="516"/>
        </pc:sldMkLst>
        <pc:spChg chg="mod">
          <ac:chgData name="Nicolas Meyer" userId="86ac5f37-aa38-4a42-b32f-8f25a2258ef1" providerId="ADAL" clId="{197080E6-CA78-42FB-B971-7EA9ED853EB0}" dt="2024-03-12T09:40:50.719" v="1213" actId="20577"/>
          <ac:spMkLst>
            <pc:docMk/>
            <pc:sldMk cId="2108220221" sldId="516"/>
            <ac:spMk id="2" creationId="{D135F7AB-01B5-E5C6-0D4B-D1957EEA0FE8}"/>
          </ac:spMkLst>
        </pc:spChg>
      </pc:sldChg>
      <pc:sldChg chg="del">
        <pc:chgData name="Nicolas Meyer" userId="86ac5f37-aa38-4a42-b32f-8f25a2258ef1" providerId="ADAL" clId="{197080E6-CA78-42FB-B971-7EA9ED853EB0}" dt="2024-03-12T08:42:46.041" v="1000" actId="2696"/>
        <pc:sldMkLst>
          <pc:docMk/>
          <pc:sldMk cId="3972084268" sldId="517"/>
        </pc:sldMkLst>
      </pc:sldChg>
      <pc:sldChg chg="modSp mod">
        <pc:chgData name="Nicolas Meyer" userId="86ac5f37-aa38-4a42-b32f-8f25a2258ef1" providerId="ADAL" clId="{197080E6-CA78-42FB-B971-7EA9ED853EB0}" dt="2024-03-11T13:24:13.168" v="49" actId="20577"/>
        <pc:sldMkLst>
          <pc:docMk/>
          <pc:sldMk cId="722001289" sldId="521"/>
        </pc:sldMkLst>
        <pc:spChg chg="mod">
          <ac:chgData name="Nicolas Meyer" userId="86ac5f37-aa38-4a42-b32f-8f25a2258ef1" providerId="ADAL" clId="{197080E6-CA78-42FB-B971-7EA9ED853EB0}" dt="2024-03-11T13:24:13.168" v="49" actId="20577"/>
          <ac:spMkLst>
            <pc:docMk/>
            <pc:sldMk cId="722001289" sldId="521"/>
            <ac:spMk id="3" creationId="{7B4D6F8A-599F-71C2-2867-3DAA0D67D049}"/>
          </ac:spMkLst>
        </pc:spChg>
      </pc:sldChg>
      <pc:sldChg chg="addSp delSp modSp mod">
        <pc:chgData name="Nicolas Meyer" userId="86ac5f37-aa38-4a42-b32f-8f25a2258ef1" providerId="ADAL" clId="{197080E6-CA78-42FB-B971-7EA9ED853EB0}" dt="2024-04-26T14:15:15.473" v="2167" actId="732"/>
        <pc:sldMkLst>
          <pc:docMk/>
          <pc:sldMk cId="617393019" sldId="531"/>
        </pc:sldMkLst>
        <pc:picChg chg="add del mod">
          <ac:chgData name="Nicolas Meyer" userId="86ac5f37-aa38-4a42-b32f-8f25a2258ef1" providerId="ADAL" clId="{197080E6-CA78-42FB-B971-7EA9ED853EB0}" dt="2024-04-26T13:50:45.339" v="2130" actId="478"/>
          <ac:picMkLst>
            <pc:docMk/>
            <pc:sldMk cId="617393019" sldId="531"/>
            <ac:picMk id="4" creationId="{B664B2F2-FF1B-60D8-8879-49DD9712281C}"/>
          </ac:picMkLst>
        </pc:picChg>
        <pc:picChg chg="add mod modCrop">
          <ac:chgData name="Nicolas Meyer" userId="86ac5f37-aa38-4a42-b32f-8f25a2258ef1" providerId="ADAL" clId="{197080E6-CA78-42FB-B971-7EA9ED853EB0}" dt="2024-04-26T14:15:15.473" v="2167" actId="732"/>
          <ac:picMkLst>
            <pc:docMk/>
            <pc:sldMk cId="617393019" sldId="531"/>
            <ac:picMk id="6" creationId="{3ECF4384-8931-93D5-CE45-16861CAF7A78}"/>
          </ac:picMkLst>
        </pc:picChg>
        <pc:picChg chg="del">
          <ac:chgData name="Nicolas Meyer" userId="86ac5f37-aa38-4a42-b32f-8f25a2258ef1" providerId="ADAL" clId="{197080E6-CA78-42FB-B971-7EA9ED853EB0}" dt="2024-04-26T13:50:27.357" v="2127" actId="478"/>
          <ac:picMkLst>
            <pc:docMk/>
            <pc:sldMk cId="617393019" sldId="531"/>
            <ac:picMk id="10" creationId="{E05A4CBE-1686-4B89-ABDA-AA71DBC32BA6}"/>
          </ac:picMkLst>
        </pc:picChg>
      </pc:sldChg>
      <pc:sldChg chg="addSp delSp modSp mod">
        <pc:chgData name="Nicolas Meyer" userId="86ac5f37-aa38-4a42-b32f-8f25a2258ef1" providerId="ADAL" clId="{197080E6-CA78-42FB-B971-7EA9ED853EB0}" dt="2024-04-26T14:14:46.080" v="2162" actId="1076"/>
        <pc:sldMkLst>
          <pc:docMk/>
          <pc:sldMk cId="603710851" sldId="532"/>
        </pc:sldMkLst>
        <pc:picChg chg="del">
          <ac:chgData name="Nicolas Meyer" userId="86ac5f37-aa38-4a42-b32f-8f25a2258ef1" providerId="ADAL" clId="{197080E6-CA78-42FB-B971-7EA9ED853EB0}" dt="2024-04-26T13:50:52.670" v="2132" actId="478"/>
          <ac:picMkLst>
            <pc:docMk/>
            <pc:sldMk cId="603710851" sldId="532"/>
            <ac:picMk id="4" creationId="{2B7CDEF1-C8D2-450B-BBA1-EB3E61CC4FF6}"/>
          </ac:picMkLst>
        </pc:picChg>
        <pc:picChg chg="add mod">
          <ac:chgData name="Nicolas Meyer" userId="86ac5f37-aa38-4a42-b32f-8f25a2258ef1" providerId="ADAL" clId="{197080E6-CA78-42FB-B971-7EA9ED853EB0}" dt="2024-04-26T14:14:42.584" v="2160" actId="1076"/>
          <ac:picMkLst>
            <pc:docMk/>
            <pc:sldMk cId="603710851" sldId="532"/>
            <ac:picMk id="5" creationId="{418D340E-A933-0B8E-6284-480529A0E254}"/>
          </ac:picMkLst>
        </pc:picChg>
        <pc:picChg chg="add mod">
          <ac:chgData name="Nicolas Meyer" userId="86ac5f37-aa38-4a42-b32f-8f25a2258ef1" providerId="ADAL" clId="{197080E6-CA78-42FB-B971-7EA9ED853EB0}" dt="2024-04-26T14:14:46.080" v="2162" actId="1076"/>
          <ac:picMkLst>
            <pc:docMk/>
            <pc:sldMk cId="603710851" sldId="532"/>
            <ac:picMk id="6" creationId="{463B4AE5-385E-3CD1-BF79-C2E6D49ABE2C}"/>
          </ac:picMkLst>
        </pc:picChg>
        <pc:picChg chg="del">
          <ac:chgData name="Nicolas Meyer" userId="86ac5f37-aa38-4a42-b32f-8f25a2258ef1" providerId="ADAL" clId="{197080E6-CA78-42FB-B971-7EA9ED853EB0}" dt="2024-04-26T13:50:54.914" v="2133" actId="478"/>
          <ac:picMkLst>
            <pc:docMk/>
            <pc:sldMk cId="603710851" sldId="532"/>
            <ac:picMk id="7" creationId="{0AF59F7E-6669-42D6-A914-460E23239684}"/>
          </ac:picMkLst>
        </pc:picChg>
      </pc:sldChg>
      <pc:sldChg chg="addSp delSp modSp del mod">
        <pc:chgData name="Nicolas Meyer" userId="86ac5f37-aa38-4a42-b32f-8f25a2258ef1" providerId="ADAL" clId="{197080E6-CA78-42FB-B971-7EA9ED853EB0}" dt="2024-04-26T14:14:50.991" v="2163" actId="2696"/>
        <pc:sldMkLst>
          <pc:docMk/>
          <pc:sldMk cId="3874513029" sldId="533"/>
        </pc:sldMkLst>
        <pc:picChg chg="add del mod modCrop">
          <ac:chgData name="Nicolas Meyer" userId="86ac5f37-aa38-4a42-b32f-8f25a2258ef1" providerId="ADAL" clId="{197080E6-CA78-42FB-B971-7EA9ED853EB0}" dt="2024-04-26T13:52:55.274" v="2139" actId="478"/>
          <ac:picMkLst>
            <pc:docMk/>
            <pc:sldMk cId="3874513029" sldId="533"/>
            <ac:picMk id="4" creationId="{02DE2A17-0881-6173-CD7E-EE200CBACF6D}"/>
          </ac:picMkLst>
        </pc:picChg>
        <pc:picChg chg="del">
          <ac:chgData name="Nicolas Meyer" userId="86ac5f37-aa38-4a42-b32f-8f25a2258ef1" providerId="ADAL" clId="{197080E6-CA78-42FB-B971-7EA9ED853EB0}" dt="2024-04-26T13:51:20.324" v="2136" actId="478"/>
          <ac:picMkLst>
            <pc:docMk/>
            <pc:sldMk cId="3874513029" sldId="533"/>
            <ac:picMk id="6" creationId="{BD513E6E-9BE5-4C8A-98A1-75D6F9459DA8}"/>
          </ac:picMkLst>
        </pc:picChg>
        <pc:picChg chg="add del">
          <ac:chgData name="Nicolas Meyer" userId="86ac5f37-aa38-4a42-b32f-8f25a2258ef1" providerId="ADAL" clId="{197080E6-CA78-42FB-B971-7EA9ED853EB0}" dt="2024-04-26T14:14:40.300" v="2159" actId="21"/>
          <ac:picMkLst>
            <pc:docMk/>
            <pc:sldMk cId="3874513029" sldId="533"/>
            <ac:picMk id="7" creationId="{463B4AE5-385E-3CD1-BF79-C2E6D49ABE2C}"/>
          </ac:picMkLst>
        </pc:picChg>
        <pc:picChg chg="del">
          <ac:chgData name="Nicolas Meyer" userId="86ac5f37-aa38-4a42-b32f-8f25a2258ef1" providerId="ADAL" clId="{197080E6-CA78-42FB-B971-7EA9ED853EB0}" dt="2024-04-26T13:51:18.594" v="2135" actId="478"/>
          <ac:picMkLst>
            <pc:docMk/>
            <pc:sldMk cId="3874513029" sldId="533"/>
            <ac:picMk id="8" creationId="{D9547EC8-6FF8-4CF6-9F6F-D46CF422C8A0}"/>
          </ac:picMkLst>
        </pc:picChg>
      </pc:sldChg>
      <pc:sldChg chg="del">
        <pc:chgData name="Nicolas Meyer" userId="86ac5f37-aa38-4a42-b32f-8f25a2258ef1" providerId="ADAL" clId="{197080E6-CA78-42FB-B971-7EA9ED853EB0}" dt="2024-04-26T14:15:04.101" v="2164" actId="2696"/>
        <pc:sldMkLst>
          <pc:docMk/>
          <pc:sldMk cId="1761348333" sldId="534"/>
        </pc:sldMkLst>
      </pc:sldChg>
      <pc:sldChg chg="del">
        <pc:chgData name="Nicolas Meyer" userId="86ac5f37-aa38-4a42-b32f-8f25a2258ef1" providerId="ADAL" clId="{197080E6-CA78-42FB-B971-7EA9ED853EB0}" dt="2024-04-26T14:15:05.650" v="2165" actId="2696"/>
        <pc:sldMkLst>
          <pc:docMk/>
          <pc:sldMk cId="1606228175" sldId="535"/>
        </pc:sldMkLst>
      </pc:sldChg>
      <pc:sldChg chg="del">
        <pc:chgData name="Nicolas Meyer" userId="86ac5f37-aa38-4a42-b32f-8f25a2258ef1" providerId="ADAL" clId="{197080E6-CA78-42FB-B971-7EA9ED853EB0}" dt="2024-04-26T14:15:07.233" v="2166" actId="2696"/>
        <pc:sldMkLst>
          <pc:docMk/>
          <pc:sldMk cId="3285343678" sldId="536"/>
        </pc:sldMkLst>
      </pc:sldChg>
      <pc:sldChg chg="modSp mod">
        <pc:chgData name="Nicolas Meyer" userId="86ac5f37-aa38-4a42-b32f-8f25a2258ef1" providerId="ADAL" clId="{197080E6-CA78-42FB-B971-7EA9ED853EB0}" dt="2024-03-11T13:26:50.346" v="53" actId="108"/>
        <pc:sldMkLst>
          <pc:docMk/>
          <pc:sldMk cId="4118498011" sldId="542"/>
        </pc:sldMkLst>
        <pc:spChg chg="mod">
          <ac:chgData name="Nicolas Meyer" userId="86ac5f37-aa38-4a42-b32f-8f25a2258ef1" providerId="ADAL" clId="{197080E6-CA78-42FB-B971-7EA9ED853EB0}" dt="2024-03-11T13:26:50.346" v="53" actId="108"/>
          <ac:spMkLst>
            <pc:docMk/>
            <pc:sldMk cId="4118498011" sldId="542"/>
            <ac:spMk id="3" creationId="{503100DD-77E7-9118-4974-A55436E69CC1}"/>
          </ac:spMkLst>
        </pc:spChg>
      </pc:sldChg>
      <pc:sldChg chg="addSp delSp modSp mod">
        <pc:chgData name="Nicolas Meyer" userId="86ac5f37-aa38-4a42-b32f-8f25a2258ef1" providerId="ADAL" clId="{197080E6-CA78-42FB-B971-7EA9ED853EB0}" dt="2024-04-26T13:27:17.710" v="2066" actId="1076"/>
        <pc:sldMkLst>
          <pc:docMk/>
          <pc:sldMk cId="56822552" sldId="544"/>
        </pc:sldMkLst>
        <pc:spChg chg="mod">
          <ac:chgData name="Nicolas Meyer" userId="86ac5f37-aa38-4a42-b32f-8f25a2258ef1" providerId="ADAL" clId="{197080E6-CA78-42FB-B971-7EA9ED853EB0}" dt="2024-04-26T13:22:30.778" v="1879" actId="20577"/>
          <ac:spMkLst>
            <pc:docMk/>
            <pc:sldMk cId="56822552" sldId="544"/>
            <ac:spMk id="3" creationId="{BF72E398-A6A5-18BF-9C55-47562E918C4E}"/>
          </ac:spMkLst>
        </pc:spChg>
        <pc:graphicFrameChg chg="add mod modGraphic">
          <ac:chgData name="Nicolas Meyer" userId="86ac5f37-aa38-4a42-b32f-8f25a2258ef1" providerId="ADAL" clId="{197080E6-CA78-42FB-B971-7EA9ED853EB0}" dt="2024-04-26T13:27:17.710" v="2066" actId="1076"/>
          <ac:graphicFrameMkLst>
            <pc:docMk/>
            <pc:sldMk cId="56822552" sldId="544"/>
            <ac:graphicFrameMk id="2" creationId="{1E295343-A43D-DF04-C261-9B670C7DEAEF}"/>
          </ac:graphicFrameMkLst>
        </pc:graphicFrameChg>
        <pc:graphicFrameChg chg="add del mod modGraphic">
          <ac:chgData name="Nicolas Meyer" userId="86ac5f37-aa38-4a42-b32f-8f25a2258ef1" providerId="ADAL" clId="{197080E6-CA78-42FB-B971-7EA9ED853EB0}" dt="2024-03-11T15:23:18.249" v="394" actId="478"/>
          <ac:graphicFrameMkLst>
            <pc:docMk/>
            <pc:sldMk cId="56822552" sldId="544"/>
            <ac:graphicFrameMk id="2" creationId="{8CC3FD96-8375-ECD3-4799-BD0C983BD6FE}"/>
          </ac:graphicFrameMkLst>
        </pc:graphicFrameChg>
        <pc:graphicFrameChg chg="add mod">
          <ac:chgData name="Nicolas Meyer" userId="86ac5f37-aa38-4a42-b32f-8f25a2258ef1" providerId="ADAL" clId="{197080E6-CA78-42FB-B971-7EA9ED853EB0}" dt="2024-03-11T15:23:24.517" v="395"/>
          <ac:graphicFrameMkLst>
            <pc:docMk/>
            <pc:sldMk cId="56822552" sldId="544"/>
            <ac:graphicFrameMk id="4" creationId="{94B51CC9-4A12-1109-F13B-4FA5CD1F845A}"/>
          </ac:graphicFrameMkLst>
        </pc:graphicFrameChg>
        <pc:graphicFrameChg chg="add del mod modGraphic">
          <ac:chgData name="Nicolas Meyer" userId="86ac5f37-aa38-4a42-b32f-8f25a2258ef1" providerId="ADAL" clId="{197080E6-CA78-42FB-B971-7EA9ED853EB0}" dt="2024-04-26T13:23:19.265" v="1905" actId="478"/>
          <ac:graphicFrameMkLst>
            <pc:docMk/>
            <pc:sldMk cId="56822552" sldId="544"/>
            <ac:graphicFrameMk id="6" creationId="{02C635A5-B19F-405B-B885-9753B76B7DD9}"/>
          </ac:graphicFrameMkLst>
        </pc:graphicFrameChg>
        <pc:picChg chg="add del">
          <ac:chgData name="Nicolas Meyer" userId="86ac5f37-aa38-4a42-b32f-8f25a2258ef1" providerId="ADAL" clId="{197080E6-CA78-42FB-B971-7EA9ED853EB0}" dt="2024-03-11T15:23:16.243" v="392" actId="478"/>
          <ac:picMkLst>
            <pc:docMk/>
            <pc:sldMk cId="56822552" sldId="544"/>
            <ac:picMk id="5" creationId="{E863BC8A-FDB0-43D2-AC1D-A7A85A494C40}"/>
          </ac:picMkLst>
        </pc:picChg>
        <pc:picChg chg="add del">
          <ac:chgData name="Nicolas Meyer" userId="86ac5f37-aa38-4a42-b32f-8f25a2258ef1" providerId="ADAL" clId="{197080E6-CA78-42FB-B971-7EA9ED853EB0}" dt="2024-03-11T15:23:16.946" v="393" actId="478"/>
          <ac:picMkLst>
            <pc:docMk/>
            <pc:sldMk cId="56822552" sldId="544"/>
            <ac:picMk id="8" creationId="{736D87E2-7FCC-4DCF-B3BC-8F6545493855}"/>
          </ac:picMkLst>
        </pc:picChg>
      </pc:sldChg>
      <pc:sldChg chg="addSp delSp modSp add del mod">
        <pc:chgData name="Nicolas Meyer" userId="86ac5f37-aa38-4a42-b32f-8f25a2258ef1" providerId="ADAL" clId="{197080E6-CA78-42FB-B971-7EA9ED853EB0}" dt="2024-04-26T13:20:55.534" v="1818" actId="2696"/>
        <pc:sldMkLst>
          <pc:docMk/>
          <pc:sldMk cId="1952269902" sldId="552"/>
        </pc:sldMkLst>
        <pc:spChg chg="mod">
          <ac:chgData name="Nicolas Meyer" userId="86ac5f37-aa38-4a42-b32f-8f25a2258ef1" providerId="ADAL" clId="{197080E6-CA78-42FB-B971-7EA9ED853EB0}" dt="2024-03-12T08:57:28.477" v="1045" actId="20577"/>
          <ac:spMkLst>
            <pc:docMk/>
            <pc:sldMk cId="1952269902" sldId="552"/>
            <ac:spMk id="3" creationId="{503100DD-77E7-9118-4974-A55436E69CC1}"/>
          </ac:spMkLst>
        </pc:spChg>
        <pc:spChg chg="add mod">
          <ac:chgData name="Nicolas Meyer" userId="86ac5f37-aa38-4a42-b32f-8f25a2258ef1" providerId="ADAL" clId="{197080E6-CA78-42FB-B971-7EA9ED853EB0}" dt="2024-03-12T08:57:42.784" v="1047" actId="403"/>
          <ac:spMkLst>
            <pc:docMk/>
            <pc:sldMk cId="1952269902" sldId="552"/>
            <ac:spMk id="6" creationId="{9EC2DD3D-2AED-DAD4-C119-748CC750D0E3}"/>
          </ac:spMkLst>
        </pc:spChg>
        <pc:spChg chg="add del mod">
          <ac:chgData name="Nicolas Meyer" userId="86ac5f37-aa38-4a42-b32f-8f25a2258ef1" providerId="ADAL" clId="{197080E6-CA78-42FB-B971-7EA9ED853EB0}" dt="2024-03-12T08:56:59.591" v="1037"/>
          <ac:spMkLst>
            <pc:docMk/>
            <pc:sldMk cId="1952269902" sldId="552"/>
            <ac:spMk id="8" creationId="{E829B896-C9E9-98F4-EDB9-A15B9B635158}"/>
          </ac:spMkLst>
        </pc:spChg>
        <pc:graphicFrameChg chg="mod">
          <ac:chgData name="Nicolas Meyer" userId="86ac5f37-aa38-4a42-b32f-8f25a2258ef1" providerId="ADAL" clId="{197080E6-CA78-42FB-B971-7EA9ED853EB0}" dt="2024-03-12T08:57:49.732" v="1048" actId="14100"/>
          <ac:graphicFrameMkLst>
            <pc:docMk/>
            <pc:sldMk cId="1952269902" sldId="552"/>
            <ac:graphicFrameMk id="13" creationId="{FF30DA39-E7F0-A868-A60C-919CC5FFD8B4}"/>
          </ac:graphicFrameMkLst>
        </pc:graphicFrameChg>
        <pc:picChg chg="add mod">
          <ac:chgData name="Nicolas Meyer" userId="86ac5f37-aa38-4a42-b32f-8f25a2258ef1" providerId="ADAL" clId="{197080E6-CA78-42FB-B971-7EA9ED853EB0}" dt="2024-03-12T08:57:54.310" v="1050" actId="1076"/>
          <ac:picMkLst>
            <pc:docMk/>
            <pc:sldMk cId="1952269902" sldId="552"/>
            <ac:picMk id="5" creationId="{F304C645-9D58-4E1E-E360-172A4BA994AE}"/>
          </ac:picMkLst>
        </pc:picChg>
        <pc:picChg chg="add del">
          <ac:chgData name="Nicolas Meyer" userId="86ac5f37-aa38-4a42-b32f-8f25a2258ef1" providerId="ADAL" clId="{197080E6-CA78-42FB-B971-7EA9ED853EB0}" dt="2024-03-12T08:32:13.247" v="940" actId="22"/>
          <ac:picMkLst>
            <pc:docMk/>
            <pc:sldMk cId="1952269902" sldId="552"/>
            <ac:picMk id="7" creationId="{027C48F3-D233-9979-067F-C48628F29BB3}"/>
          </ac:picMkLst>
        </pc:picChg>
        <pc:picChg chg="del">
          <ac:chgData name="Nicolas Meyer" userId="86ac5f37-aa38-4a42-b32f-8f25a2258ef1" providerId="ADAL" clId="{197080E6-CA78-42FB-B971-7EA9ED853EB0}" dt="2024-03-11T13:45:05.575" v="55" actId="478"/>
          <ac:picMkLst>
            <pc:docMk/>
            <pc:sldMk cId="1952269902" sldId="552"/>
            <ac:picMk id="9" creationId="{3FB1F487-345F-46B4-BB27-56C4B2895A05}"/>
          </ac:picMkLst>
        </pc:picChg>
      </pc:sldChg>
      <pc:sldChg chg="del">
        <pc:chgData name="Nicolas Meyer" userId="86ac5f37-aa38-4a42-b32f-8f25a2258ef1" providerId="ADAL" clId="{197080E6-CA78-42FB-B971-7EA9ED853EB0}" dt="2024-03-11T13:25:20.892" v="51" actId="2696"/>
        <pc:sldMkLst>
          <pc:docMk/>
          <pc:sldMk cId="3037250316" sldId="552"/>
        </pc:sldMkLst>
      </pc:sldChg>
      <pc:sldChg chg="modSp add mod ord">
        <pc:chgData name="Nicolas Meyer" userId="86ac5f37-aa38-4a42-b32f-8f25a2258ef1" providerId="ADAL" clId="{197080E6-CA78-42FB-B971-7EA9ED853EB0}" dt="2024-04-26T13:21:50.164" v="1828"/>
        <pc:sldMkLst>
          <pc:docMk/>
          <pc:sldMk cId="1102609920" sldId="553"/>
        </pc:sldMkLst>
        <pc:spChg chg="mod">
          <ac:chgData name="Nicolas Meyer" userId="86ac5f37-aa38-4a42-b32f-8f25a2258ef1" providerId="ADAL" clId="{197080E6-CA78-42FB-B971-7EA9ED853EB0}" dt="2024-03-11T15:56:09.974" v="649"/>
          <ac:spMkLst>
            <pc:docMk/>
            <pc:sldMk cId="1102609920" sldId="553"/>
            <ac:spMk id="3" creationId="{BF72E398-A6A5-18BF-9C55-47562E918C4E}"/>
          </ac:spMkLst>
        </pc:spChg>
        <pc:graphicFrameChg chg="mod modGraphic">
          <ac:chgData name="Nicolas Meyer" userId="86ac5f37-aa38-4a42-b32f-8f25a2258ef1" providerId="ADAL" clId="{197080E6-CA78-42FB-B971-7EA9ED853EB0}" dt="2024-03-12T09:17:18.928" v="1158" actId="20577"/>
          <ac:graphicFrameMkLst>
            <pc:docMk/>
            <pc:sldMk cId="1102609920" sldId="553"/>
            <ac:graphicFrameMk id="6" creationId="{02C635A5-B19F-405B-B885-9753B76B7DD9}"/>
          </ac:graphicFrameMkLst>
        </pc:graphicFrameChg>
      </pc:sldChg>
      <pc:sldChg chg="del">
        <pc:chgData name="Nicolas Meyer" userId="86ac5f37-aa38-4a42-b32f-8f25a2258ef1" providerId="ADAL" clId="{197080E6-CA78-42FB-B971-7EA9ED853EB0}" dt="2024-03-11T13:25:10.510" v="50" actId="2696"/>
        <pc:sldMkLst>
          <pc:docMk/>
          <pc:sldMk cId="3770320396" sldId="553"/>
        </pc:sldMkLst>
      </pc:sldChg>
      <pc:sldChg chg="modSp add mod ord">
        <pc:chgData name="Nicolas Meyer" userId="86ac5f37-aa38-4a42-b32f-8f25a2258ef1" providerId="ADAL" clId="{197080E6-CA78-42FB-B971-7EA9ED853EB0}" dt="2024-04-26T13:21:50.164" v="1828"/>
        <pc:sldMkLst>
          <pc:docMk/>
          <pc:sldMk cId="588127577" sldId="554"/>
        </pc:sldMkLst>
        <pc:spChg chg="mod">
          <ac:chgData name="Nicolas Meyer" userId="86ac5f37-aa38-4a42-b32f-8f25a2258ef1" providerId="ADAL" clId="{197080E6-CA78-42FB-B971-7EA9ED853EB0}" dt="2024-03-11T16:01:19.657" v="683" actId="20577"/>
          <ac:spMkLst>
            <pc:docMk/>
            <pc:sldMk cId="588127577" sldId="554"/>
            <ac:spMk id="3" creationId="{BF72E398-A6A5-18BF-9C55-47562E918C4E}"/>
          </ac:spMkLst>
        </pc:spChg>
        <pc:graphicFrameChg chg="mod modGraphic">
          <ac:chgData name="Nicolas Meyer" userId="86ac5f37-aa38-4a42-b32f-8f25a2258ef1" providerId="ADAL" clId="{197080E6-CA78-42FB-B971-7EA9ED853EB0}" dt="2024-03-12T08:18:42.602" v="886" actId="13219"/>
          <ac:graphicFrameMkLst>
            <pc:docMk/>
            <pc:sldMk cId="588127577" sldId="554"/>
            <ac:graphicFrameMk id="6" creationId="{02C635A5-B19F-405B-B885-9753B76B7DD9}"/>
          </ac:graphicFrameMkLst>
        </pc:graphicFrameChg>
      </pc:sldChg>
      <pc:sldChg chg="del">
        <pc:chgData name="Nicolas Meyer" userId="86ac5f37-aa38-4a42-b32f-8f25a2258ef1" providerId="ADAL" clId="{197080E6-CA78-42FB-B971-7EA9ED853EB0}" dt="2024-03-11T13:25:10.510" v="50" actId="2696"/>
        <pc:sldMkLst>
          <pc:docMk/>
          <pc:sldMk cId="637605511" sldId="554"/>
        </pc:sldMkLst>
      </pc:sldChg>
      <pc:sldChg chg="add del">
        <pc:chgData name="Nicolas Meyer" userId="86ac5f37-aa38-4a42-b32f-8f25a2258ef1" providerId="ADAL" clId="{197080E6-CA78-42FB-B971-7EA9ED853EB0}" dt="2024-03-11T16:01:57.159" v="687" actId="2696"/>
        <pc:sldMkLst>
          <pc:docMk/>
          <pc:sldMk cId="1182717235" sldId="555"/>
        </pc:sldMkLst>
      </pc:sldChg>
      <pc:sldChg chg="del">
        <pc:chgData name="Nicolas Meyer" userId="86ac5f37-aa38-4a42-b32f-8f25a2258ef1" providerId="ADAL" clId="{197080E6-CA78-42FB-B971-7EA9ED853EB0}" dt="2024-03-11T13:25:10.510" v="50" actId="2696"/>
        <pc:sldMkLst>
          <pc:docMk/>
          <pc:sldMk cId="2306407108" sldId="555"/>
        </pc:sldMkLst>
      </pc:sldChg>
      <pc:sldChg chg="modSp add mod ord">
        <pc:chgData name="Nicolas Meyer" userId="86ac5f37-aa38-4a42-b32f-8f25a2258ef1" providerId="ADAL" clId="{197080E6-CA78-42FB-B971-7EA9ED853EB0}" dt="2024-04-26T13:21:50.164" v="1828"/>
        <pc:sldMkLst>
          <pc:docMk/>
          <pc:sldMk cId="3037044372" sldId="555"/>
        </pc:sldMkLst>
        <pc:spChg chg="mod">
          <ac:chgData name="Nicolas Meyer" userId="86ac5f37-aa38-4a42-b32f-8f25a2258ef1" providerId="ADAL" clId="{197080E6-CA78-42FB-B971-7EA9ED853EB0}" dt="2024-03-11T16:04:23.873" v="774"/>
          <ac:spMkLst>
            <pc:docMk/>
            <pc:sldMk cId="3037044372" sldId="555"/>
            <ac:spMk id="3" creationId="{BF72E398-A6A5-18BF-9C55-47562E918C4E}"/>
          </ac:spMkLst>
        </pc:spChg>
        <pc:graphicFrameChg chg="mod modGraphic">
          <ac:chgData name="Nicolas Meyer" userId="86ac5f37-aa38-4a42-b32f-8f25a2258ef1" providerId="ADAL" clId="{197080E6-CA78-42FB-B971-7EA9ED853EB0}" dt="2024-03-12T08:41:55.412" v="999" actId="14734"/>
          <ac:graphicFrameMkLst>
            <pc:docMk/>
            <pc:sldMk cId="3037044372" sldId="555"/>
            <ac:graphicFrameMk id="6" creationId="{02C635A5-B19F-405B-B885-9753B76B7DD9}"/>
          </ac:graphicFrameMkLst>
        </pc:graphicFrameChg>
      </pc:sldChg>
      <pc:sldChg chg="add del ord">
        <pc:chgData name="Nicolas Meyer" userId="86ac5f37-aa38-4a42-b32f-8f25a2258ef1" providerId="ADAL" clId="{197080E6-CA78-42FB-B971-7EA9ED853EB0}" dt="2024-03-11T16:11:07.798" v="810" actId="2890"/>
        <pc:sldMkLst>
          <pc:docMk/>
          <pc:sldMk cId="2666910313" sldId="556"/>
        </pc:sldMkLst>
      </pc:sldChg>
      <pc:sldChg chg="modSp add mod ord">
        <pc:chgData name="Nicolas Meyer" userId="86ac5f37-aa38-4a42-b32f-8f25a2258ef1" providerId="ADAL" clId="{197080E6-CA78-42FB-B971-7EA9ED853EB0}" dt="2024-04-26T13:21:50.164" v="1828"/>
        <pc:sldMkLst>
          <pc:docMk/>
          <pc:sldMk cId="4090674808" sldId="556"/>
        </pc:sldMkLst>
        <pc:spChg chg="mod">
          <ac:chgData name="Nicolas Meyer" userId="86ac5f37-aa38-4a42-b32f-8f25a2258ef1" providerId="ADAL" clId="{197080E6-CA78-42FB-B971-7EA9ED853EB0}" dt="2024-03-12T09:15:36.753" v="1154"/>
          <ac:spMkLst>
            <pc:docMk/>
            <pc:sldMk cId="4090674808" sldId="556"/>
            <ac:spMk id="3" creationId="{BF72E398-A6A5-18BF-9C55-47562E918C4E}"/>
          </ac:spMkLst>
        </pc:spChg>
        <pc:graphicFrameChg chg="mod modGraphic">
          <ac:chgData name="Nicolas Meyer" userId="86ac5f37-aa38-4a42-b32f-8f25a2258ef1" providerId="ADAL" clId="{197080E6-CA78-42FB-B971-7EA9ED853EB0}" dt="2024-03-12T08:18:12.802" v="884" actId="14734"/>
          <ac:graphicFrameMkLst>
            <pc:docMk/>
            <pc:sldMk cId="4090674808" sldId="556"/>
            <ac:graphicFrameMk id="6" creationId="{02C635A5-B19F-405B-B885-9753B76B7DD9}"/>
          </ac:graphicFrameMkLst>
        </pc:graphicFrameChg>
      </pc:sldChg>
      <pc:sldChg chg="modSp add del mod ord">
        <pc:chgData name="Nicolas Meyer" userId="86ac5f37-aa38-4a42-b32f-8f25a2258ef1" providerId="ADAL" clId="{197080E6-CA78-42FB-B971-7EA9ED853EB0}" dt="2024-04-26T13:21:50.164" v="1828"/>
        <pc:sldMkLst>
          <pc:docMk/>
          <pc:sldMk cId="3053333730" sldId="561"/>
        </pc:sldMkLst>
        <pc:spChg chg="mod">
          <ac:chgData name="Nicolas Meyer" userId="86ac5f37-aa38-4a42-b32f-8f25a2258ef1" providerId="ADAL" clId="{197080E6-CA78-42FB-B971-7EA9ED853EB0}" dt="2024-03-12T09:15:34.027" v="1152" actId="27636"/>
          <ac:spMkLst>
            <pc:docMk/>
            <pc:sldMk cId="3053333730" sldId="561"/>
            <ac:spMk id="3" creationId="{BF72E398-A6A5-18BF-9C55-47562E918C4E}"/>
          </ac:spMkLst>
        </pc:spChg>
        <pc:graphicFrameChg chg="mod modGraphic">
          <ac:chgData name="Nicolas Meyer" userId="86ac5f37-aa38-4a42-b32f-8f25a2258ef1" providerId="ADAL" clId="{197080E6-CA78-42FB-B971-7EA9ED853EB0}" dt="2024-03-12T08:22:36.288" v="901" actId="207"/>
          <ac:graphicFrameMkLst>
            <pc:docMk/>
            <pc:sldMk cId="3053333730" sldId="561"/>
            <ac:graphicFrameMk id="6" creationId="{02C635A5-B19F-405B-B885-9753B76B7DD9}"/>
          </ac:graphicFrameMkLst>
        </pc:graphicFrameChg>
      </pc:sldChg>
      <pc:sldChg chg="addSp delSp modSp add del mod">
        <pc:chgData name="Nicolas Meyer" userId="86ac5f37-aa38-4a42-b32f-8f25a2258ef1" providerId="ADAL" clId="{197080E6-CA78-42FB-B971-7EA9ED853EB0}" dt="2024-04-26T13:21:06.124" v="1820" actId="2696"/>
        <pc:sldMkLst>
          <pc:docMk/>
          <pc:sldMk cId="263974319" sldId="562"/>
        </pc:sldMkLst>
        <pc:spChg chg="add del">
          <ac:chgData name="Nicolas Meyer" userId="86ac5f37-aa38-4a42-b32f-8f25a2258ef1" providerId="ADAL" clId="{197080E6-CA78-42FB-B971-7EA9ED853EB0}" dt="2024-03-12T09:02:23.581" v="1071" actId="478"/>
          <ac:spMkLst>
            <pc:docMk/>
            <pc:sldMk cId="263974319" sldId="562"/>
            <ac:spMk id="2" creationId="{F62B7417-17C2-C29D-A525-96D272435E48}"/>
          </ac:spMkLst>
        </pc:spChg>
        <pc:spChg chg="mod">
          <ac:chgData name="Nicolas Meyer" userId="86ac5f37-aa38-4a42-b32f-8f25a2258ef1" providerId="ADAL" clId="{197080E6-CA78-42FB-B971-7EA9ED853EB0}" dt="2024-03-12T09:03:12.336" v="1084" actId="20577"/>
          <ac:spMkLst>
            <pc:docMk/>
            <pc:sldMk cId="263974319" sldId="562"/>
            <ac:spMk id="3" creationId="{503100DD-77E7-9118-4974-A55436E69CC1}"/>
          </ac:spMkLst>
        </pc:spChg>
        <pc:spChg chg="del">
          <ac:chgData name="Nicolas Meyer" userId="86ac5f37-aa38-4a42-b32f-8f25a2258ef1" providerId="ADAL" clId="{197080E6-CA78-42FB-B971-7EA9ED853EB0}" dt="2024-03-12T08:25:59.568" v="906" actId="478"/>
          <ac:spMkLst>
            <pc:docMk/>
            <pc:sldMk cId="263974319" sldId="562"/>
            <ac:spMk id="6" creationId="{9EC2DD3D-2AED-DAD4-C119-748CC750D0E3}"/>
          </ac:spMkLst>
        </pc:spChg>
        <pc:spChg chg="add del">
          <ac:chgData name="Nicolas Meyer" userId="86ac5f37-aa38-4a42-b32f-8f25a2258ef1" providerId="ADAL" clId="{197080E6-CA78-42FB-B971-7EA9ED853EB0}" dt="2024-03-12T08:26:38.008" v="912" actId="22"/>
          <ac:spMkLst>
            <pc:docMk/>
            <pc:sldMk cId="263974319" sldId="562"/>
            <ac:spMk id="9" creationId="{ACA92E6A-6A17-1D70-0F0C-A98EF72ABAFF}"/>
          </ac:spMkLst>
        </pc:spChg>
        <pc:spChg chg="add mod">
          <ac:chgData name="Nicolas Meyer" userId="86ac5f37-aa38-4a42-b32f-8f25a2258ef1" providerId="ADAL" clId="{197080E6-CA78-42FB-B971-7EA9ED853EB0}" dt="2024-03-12T09:10:08.117" v="1131" actId="115"/>
          <ac:spMkLst>
            <pc:docMk/>
            <pc:sldMk cId="263974319" sldId="562"/>
            <ac:spMk id="11" creationId="{44A92567-2645-1CE5-3BF0-E4E955B88D58}"/>
          </ac:spMkLst>
        </pc:spChg>
        <pc:spChg chg="add del mod">
          <ac:chgData name="Nicolas Meyer" userId="86ac5f37-aa38-4a42-b32f-8f25a2258ef1" providerId="ADAL" clId="{197080E6-CA78-42FB-B971-7EA9ED853EB0}" dt="2024-03-12T09:02:23.581" v="1071" actId="478"/>
          <ac:spMkLst>
            <pc:docMk/>
            <pc:sldMk cId="263974319" sldId="562"/>
            <ac:spMk id="18" creationId="{28EE5760-8DB6-4A25-2FB7-5792B1A1549A}"/>
          </ac:spMkLst>
        </pc:spChg>
        <pc:spChg chg="add del">
          <ac:chgData name="Nicolas Meyer" userId="86ac5f37-aa38-4a42-b32f-8f25a2258ef1" providerId="ADAL" clId="{197080E6-CA78-42FB-B971-7EA9ED853EB0}" dt="2024-03-12T09:03:45.419" v="1086" actId="22"/>
          <ac:spMkLst>
            <pc:docMk/>
            <pc:sldMk cId="263974319" sldId="562"/>
            <ac:spMk id="20" creationId="{3B023F2B-877B-B8E1-F0B1-6215C6E4E83E}"/>
          </ac:spMkLst>
        </pc:spChg>
        <pc:spChg chg="add del mod">
          <ac:chgData name="Nicolas Meyer" userId="86ac5f37-aa38-4a42-b32f-8f25a2258ef1" providerId="ADAL" clId="{197080E6-CA78-42FB-B971-7EA9ED853EB0}" dt="2024-03-12T09:06:39.247" v="1115" actId="478"/>
          <ac:spMkLst>
            <pc:docMk/>
            <pc:sldMk cId="263974319" sldId="562"/>
            <ac:spMk id="22" creationId="{026B2BEB-46AC-2EC0-543F-10D9B494AE1F}"/>
          </ac:spMkLst>
        </pc:spChg>
        <pc:spChg chg="add mod">
          <ac:chgData name="Nicolas Meyer" userId="86ac5f37-aa38-4a42-b32f-8f25a2258ef1" providerId="ADAL" clId="{197080E6-CA78-42FB-B971-7EA9ED853EB0}" dt="2024-03-12T09:10:26.696" v="1144" actId="20577"/>
          <ac:spMkLst>
            <pc:docMk/>
            <pc:sldMk cId="263974319" sldId="562"/>
            <ac:spMk id="27" creationId="{4E0221B8-DB46-EA41-EA16-9914F8890582}"/>
          </ac:spMkLst>
        </pc:spChg>
        <pc:spChg chg="add mod">
          <ac:chgData name="Nicolas Meyer" userId="86ac5f37-aa38-4a42-b32f-8f25a2258ef1" providerId="ADAL" clId="{197080E6-CA78-42FB-B971-7EA9ED853EB0}" dt="2024-03-12T09:10:21.240" v="1134"/>
          <ac:spMkLst>
            <pc:docMk/>
            <pc:sldMk cId="263974319" sldId="562"/>
            <ac:spMk id="28" creationId="{A9138E6A-8639-6F06-F702-3BAD986B831C}"/>
          </ac:spMkLst>
        </pc:spChg>
        <pc:graphicFrameChg chg="del">
          <ac:chgData name="Nicolas Meyer" userId="86ac5f37-aa38-4a42-b32f-8f25a2258ef1" providerId="ADAL" clId="{197080E6-CA78-42FB-B971-7EA9ED853EB0}" dt="2024-03-12T08:26:14.568" v="908" actId="478"/>
          <ac:graphicFrameMkLst>
            <pc:docMk/>
            <pc:sldMk cId="263974319" sldId="562"/>
            <ac:graphicFrameMk id="13" creationId="{FF30DA39-E7F0-A868-A60C-919CC5FFD8B4}"/>
          </ac:graphicFrameMkLst>
        </pc:graphicFrameChg>
        <pc:picChg chg="del">
          <ac:chgData name="Nicolas Meyer" userId="86ac5f37-aa38-4a42-b32f-8f25a2258ef1" providerId="ADAL" clId="{197080E6-CA78-42FB-B971-7EA9ED853EB0}" dt="2024-03-12T08:25:55.290" v="903" actId="478"/>
          <ac:picMkLst>
            <pc:docMk/>
            <pc:sldMk cId="263974319" sldId="562"/>
            <ac:picMk id="5" creationId="{F304C645-9D58-4E1E-E360-172A4BA994AE}"/>
          </ac:picMkLst>
        </pc:picChg>
        <pc:picChg chg="add del mod">
          <ac:chgData name="Nicolas Meyer" userId="86ac5f37-aa38-4a42-b32f-8f25a2258ef1" providerId="ADAL" clId="{197080E6-CA78-42FB-B971-7EA9ED853EB0}" dt="2024-03-12T08:30:35.494" v="915" actId="478"/>
          <ac:picMkLst>
            <pc:docMk/>
            <pc:sldMk cId="263974319" sldId="562"/>
            <ac:picMk id="7" creationId="{FD328A78-82CC-A950-5863-8B8DDFF4F756}"/>
          </ac:picMkLst>
        </pc:picChg>
        <pc:picChg chg="add del mod ord">
          <ac:chgData name="Nicolas Meyer" userId="86ac5f37-aa38-4a42-b32f-8f25a2258ef1" providerId="ADAL" clId="{197080E6-CA78-42FB-B971-7EA9ED853EB0}" dt="2024-03-12T09:02:03.861" v="1053" actId="478"/>
          <ac:picMkLst>
            <pc:docMk/>
            <pc:sldMk cId="263974319" sldId="562"/>
            <ac:picMk id="14" creationId="{C9707D8B-AA36-D21E-0BB1-CE690647B336}"/>
          </ac:picMkLst>
        </pc:picChg>
        <pc:picChg chg="add mod ord">
          <ac:chgData name="Nicolas Meyer" userId="86ac5f37-aa38-4a42-b32f-8f25a2258ef1" providerId="ADAL" clId="{197080E6-CA78-42FB-B971-7EA9ED853EB0}" dt="2024-03-12T09:09:05.376" v="1123" actId="1076"/>
          <ac:picMkLst>
            <pc:docMk/>
            <pc:sldMk cId="263974319" sldId="562"/>
            <ac:picMk id="16" creationId="{87AFE477-F4C0-9705-F88A-A1D16EE741D4}"/>
          </ac:picMkLst>
        </pc:picChg>
        <pc:picChg chg="add del mod">
          <ac:chgData name="Nicolas Meyer" userId="86ac5f37-aa38-4a42-b32f-8f25a2258ef1" providerId="ADAL" clId="{197080E6-CA78-42FB-B971-7EA9ED853EB0}" dt="2024-03-12T09:08:38.635" v="1118" actId="478"/>
          <ac:picMkLst>
            <pc:docMk/>
            <pc:sldMk cId="263974319" sldId="562"/>
            <ac:picMk id="24" creationId="{9B053A67-54CD-0D86-BD9D-C3066DCCB14F}"/>
          </ac:picMkLst>
        </pc:picChg>
        <pc:picChg chg="add del mod">
          <ac:chgData name="Nicolas Meyer" userId="86ac5f37-aa38-4a42-b32f-8f25a2258ef1" providerId="ADAL" clId="{197080E6-CA78-42FB-B971-7EA9ED853EB0}" dt="2024-03-12T09:13:35.700" v="1145" actId="478"/>
          <ac:picMkLst>
            <pc:docMk/>
            <pc:sldMk cId="263974319" sldId="562"/>
            <ac:picMk id="26" creationId="{1C949823-864D-7704-E5ED-2451FDF184B1}"/>
          </ac:picMkLst>
        </pc:picChg>
        <pc:picChg chg="add mod">
          <ac:chgData name="Nicolas Meyer" userId="86ac5f37-aa38-4a42-b32f-8f25a2258ef1" providerId="ADAL" clId="{197080E6-CA78-42FB-B971-7EA9ED853EB0}" dt="2024-03-12T09:13:39.595" v="1147" actId="1076"/>
          <ac:picMkLst>
            <pc:docMk/>
            <pc:sldMk cId="263974319" sldId="562"/>
            <ac:picMk id="30" creationId="{D4F0E02C-EF8C-4ABF-A101-30BED27C55CE}"/>
          </ac:picMkLst>
        </pc:picChg>
      </pc:sldChg>
      <pc:sldChg chg="addSp delSp modSp add del mod ord">
        <pc:chgData name="Nicolas Meyer" userId="86ac5f37-aa38-4a42-b32f-8f25a2258ef1" providerId="ADAL" clId="{197080E6-CA78-42FB-B971-7EA9ED853EB0}" dt="2024-04-26T13:21:04.044" v="1819" actId="2696"/>
        <pc:sldMkLst>
          <pc:docMk/>
          <pc:sldMk cId="2994129739" sldId="563"/>
        </pc:sldMkLst>
        <pc:spChg chg="mod">
          <ac:chgData name="Nicolas Meyer" userId="86ac5f37-aa38-4a42-b32f-8f25a2258ef1" providerId="ADAL" clId="{197080E6-CA78-42FB-B971-7EA9ED853EB0}" dt="2024-04-26T12:52:29.741" v="1552"/>
          <ac:spMkLst>
            <pc:docMk/>
            <pc:sldMk cId="2994129739" sldId="563"/>
            <ac:spMk id="3" creationId="{503100DD-77E7-9118-4974-A55436E69CC1}"/>
          </ac:spMkLst>
        </pc:spChg>
        <pc:spChg chg="del">
          <ac:chgData name="Nicolas Meyer" userId="86ac5f37-aa38-4a42-b32f-8f25a2258ef1" providerId="ADAL" clId="{197080E6-CA78-42FB-B971-7EA9ED853EB0}" dt="2024-03-12T08:53:08.156" v="1003" actId="478"/>
          <ac:spMkLst>
            <pc:docMk/>
            <pc:sldMk cId="2994129739" sldId="563"/>
            <ac:spMk id="8" creationId="{E829B896-C9E9-98F4-EDB9-A15B9B635158}"/>
          </ac:spMkLst>
        </pc:spChg>
        <pc:spChg chg="add mod">
          <ac:chgData name="Nicolas Meyer" userId="86ac5f37-aa38-4a42-b32f-8f25a2258ef1" providerId="ADAL" clId="{197080E6-CA78-42FB-B971-7EA9ED853EB0}" dt="2024-03-12T08:54:06.987" v="1022" actId="1076"/>
          <ac:spMkLst>
            <pc:docMk/>
            <pc:sldMk cId="2994129739" sldId="563"/>
            <ac:spMk id="11" creationId="{457ACE43-EF89-FE79-CC4F-39ED4F321227}"/>
          </ac:spMkLst>
        </pc:spChg>
        <pc:spChg chg="add mod">
          <ac:chgData name="Nicolas Meyer" userId="86ac5f37-aa38-4a42-b32f-8f25a2258ef1" providerId="ADAL" clId="{197080E6-CA78-42FB-B971-7EA9ED853EB0}" dt="2024-03-12T08:54:15.607" v="1027" actId="20577"/>
          <ac:spMkLst>
            <pc:docMk/>
            <pc:sldMk cId="2994129739" sldId="563"/>
            <ac:spMk id="12" creationId="{7CF0FCF9-D9DC-9EF0-00A4-434DDD69CE84}"/>
          </ac:spMkLst>
        </pc:spChg>
        <pc:graphicFrameChg chg="del">
          <ac:chgData name="Nicolas Meyer" userId="86ac5f37-aa38-4a42-b32f-8f25a2258ef1" providerId="ADAL" clId="{197080E6-CA78-42FB-B971-7EA9ED853EB0}" dt="2024-03-12T08:53:09.906" v="1004" actId="478"/>
          <ac:graphicFrameMkLst>
            <pc:docMk/>
            <pc:sldMk cId="2994129739" sldId="563"/>
            <ac:graphicFrameMk id="13" creationId="{FF30DA39-E7F0-A868-A60C-919CC5FFD8B4}"/>
          </ac:graphicFrameMkLst>
        </pc:graphicFrameChg>
        <pc:picChg chg="del">
          <ac:chgData name="Nicolas Meyer" userId="86ac5f37-aa38-4a42-b32f-8f25a2258ef1" providerId="ADAL" clId="{197080E6-CA78-42FB-B971-7EA9ED853EB0}" dt="2024-03-12T08:53:06.827" v="1002" actId="478"/>
          <ac:picMkLst>
            <pc:docMk/>
            <pc:sldMk cId="2994129739" sldId="563"/>
            <ac:picMk id="5" creationId="{F304C645-9D58-4E1E-E360-172A4BA994AE}"/>
          </ac:picMkLst>
        </pc:picChg>
        <pc:picChg chg="add mod">
          <ac:chgData name="Nicolas Meyer" userId="86ac5f37-aa38-4a42-b32f-8f25a2258ef1" providerId="ADAL" clId="{197080E6-CA78-42FB-B971-7EA9ED853EB0}" dt="2024-03-12T08:54:22.127" v="1029" actId="1076"/>
          <ac:picMkLst>
            <pc:docMk/>
            <pc:sldMk cId="2994129739" sldId="563"/>
            <ac:picMk id="7" creationId="{EF8CA2D3-155C-9D73-A6B5-8AC3F3A3FD80}"/>
          </ac:picMkLst>
        </pc:picChg>
        <pc:picChg chg="add mod">
          <ac:chgData name="Nicolas Meyer" userId="86ac5f37-aa38-4a42-b32f-8f25a2258ef1" providerId="ADAL" clId="{197080E6-CA78-42FB-B971-7EA9ED853EB0}" dt="2024-03-12T08:54:19.467" v="1028" actId="1076"/>
          <ac:picMkLst>
            <pc:docMk/>
            <pc:sldMk cId="2994129739" sldId="563"/>
            <ac:picMk id="10" creationId="{B061AA67-CD59-9B52-3E49-E8C57AE2F30A}"/>
          </ac:picMkLst>
        </pc:picChg>
        <pc:picChg chg="add mod">
          <ac:chgData name="Nicolas Meyer" userId="86ac5f37-aa38-4a42-b32f-8f25a2258ef1" providerId="ADAL" clId="{197080E6-CA78-42FB-B971-7EA9ED853EB0}" dt="2024-03-12T08:56:12.558" v="1031" actId="1076"/>
          <ac:picMkLst>
            <pc:docMk/>
            <pc:sldMk cId="2994129739" sldId="563"/>
            <ac:picMk id="15" creationId="{DE4C352F-6007-5C82-5A95-2544575020CD}"/>
          </ac:picMkLst>
        </pc:picChg>
        <pc:picChg chg="add mod">
          <ac:chgData name="Nicolas Meyer" userId="86ac5f37-aa38-4a42-b32f-8f25a2258ef1" providerId="ADAL" clId="{197080E6-CA78-42FB-B971-7EA9ED853EB0}" dt="2024-03-12T08:56:32.301" v="1033" actId="1076"/>
          <ac:picMkLst>
            <pc:docMk/>
            <pc:sldMk cId="2994129739" sldId="563"/>
            <ac:picMk id="17" creationId="{6E28CBDC-458B-EB55-064F-B1D394C3EFC2}"/>
          </ac:picMkLst>
        </pc:picChg>
      </pc:sldChg>
      <pc:sldChg chg="addSp delSp modSp mod">
        <pc:chgData name="Nicolas Meyer" userId="86ac5f37-aa38-4a42-b32f-8f25a2258ef1" providerId="ADAL" clId="{197080E6-CA78-42FB-B971-7EA9ED853EB0}" dt="2024-04-26T12:53:54.758" v="1588" actId="207"/>
        <pc:sldMkLst>
          <pc:docMk/>
          <pc:sldMk cId="71475575" sldId="564"/>
        </pc:sldMkLst>
        <pc:spChg chg="add mod">
          <ac:chgData name="Nicolas Meyer" userId="86ac5f37-aa38-4a42-b32f-8f25a2258ef1" providerId="ADAL" clId="{197080E6-CA78-42FB-B971-7EA9ED853EB0}" dt="2024-04-26T12:53:26.352" v="1559" actId="20577"/>
          <ac:spMkLst>
            <pc:docMk/>
            <pc:sldMk cId="71475575" sldId="564"/>
            <ac:spMk id="12" creationId="{6C14B5ED-76F8-E282-8576-6A4171635833}"/>
          </ac:spMkLst>
        </pc:spChg>
        <pc:graphicFrameChg chg="add mod">
          <ac:chgData name="Nicolas Meyer" userId="86ac5f37-aa38-4a42-b32f-8f25a2258ef1" providerId="ADAL" clId="{197080E6-CA78-42FB-B971-7EA9ED853EB0}" dt="2024-04-26T11:55:52.618" v="1290"/>
          <ac:graphicFrameMkLst>
            <pc:docMk/>
            <pc:sldMk cId="71475575" sldId="564"/>
            <ac:graphicFrameMk id="11" creationId="{011480C2-338C-B57C-0E56-82C9C05864BF}"/>
          </ac:graphicFrameMkLst>
        </pc:graphicFrameChg>
        <pc:graphicFrameChg chg="mod modGraphic">
          <ac:chgData name="Nicolas Meyer" userId="86ac5f37-aa38-4a42-b32f-8f25a2258ef1" providerId="ADAL" clId="{197080E6-CA78-42FB-B971-7EA9ED853EB0}" dt="2024-04-26T12:53:54.758" v="1588" actId="207"/>
          <ac:graphicFrameMkLst>
            <pc:docMk/>
            <pc:sldMk cId="71475575" sldId="564"/>
            <ac:graphicFrameMk id="13" creationId="{FF30DA39-E7F0-A868-A60C-919CC5FFD8B4}"/>
          </ac:graphicFrameMkLst>
        </pc:graphicFrameChg>
        <pc:picChg chg="add mod">
          <ac:chgData name="Nicolas Meyer" userId="86ac5f37-aa38-4a42-b32f-8f25a2258ef1" providerId="ADAL" clId="{197080E6-CA78-42FB-B971-7EA9ED853EB0}" dt="2024-04-26T11:47:50.071" v="1232"/>
          <ac:picMkLst>
            <pc:docMk/>
            <pc:sldMk cId="71475575" sldId="564"/>
            <ac:picMk id="5" creationId="{4783B6F4-35E1-EBBF-9BCB-20FD655F200D}"/>
          </ac:picMkLst>
        </pc:picChg>
        <pc:picChg chg="add mod ord modCrop">
          <ac:chgData name="Nicolas Meyer" userId="86ac5f37-aa38-4a42-b32f-8f25a2258ef1" providerId="ADAL" clId="{197080E6-CA78-42FB-B971-7EA9ED853EB0}" dt="2024-04-26T12:52:57.056" v="1556" actId="1076"/>
          <ac:picMkLst>
            <pc:docMk/>
            <pc:sldMk cId="71475575" sldId="564"/>
            <ac:picMk id="7" creationId="{75EB684F-54C9-7C48-3DB7-1925AD312814}"/>
          </ac:picMkLst>
        </pc:picChg>
        <pc:picChg chg="del ord">
          <ac:chgData name="Nicolas Meyer" userId="86ac5f37-aa38-4a42-b32f-8f25a2258ef1" providerId="ADAL" clId="{197080E6-CA78-42FB-B971-7EA9ED853EB0}" dt="2024-04-26T11:47:22.435" v="1231" actId="478"/>
          <ac:picMkLst>
            <pc:docMk/>
            <pc:sldMk cId="71475575" sldId="564"/>
            <ac:picMk id="9" creationId="{3FB1F487-345F-46B4-BB27-56C4B2895A05}"/>
          </ac:picMkLst>
        </pc:picChg>
        <pc:picChg chg="add mod modCrop">
          <ac:chgData name="Nicolas Meyer" userId="86ac5f37-aa38-4a42-b32f-8f25a2258ef1" providerId="ADAL" clId="{197080E6-CA78-42FB-B971-7EA9ED853EB0}" dt="2024-04-26T12:52:57.056" v="1556" actId="1076"/>
          <ac:picMkLst>
            <pc:docMk/>
            <pc:sldMk cId="71475575" sldId="564"/>
            <ac:picMk id="10" creationId="{732D8BAC-F32E-AA2E-7D6E-EF645E028027}"/>
          </ac:picMkLst>
        </pc:picChg>
      </pc:sldChg>
      <pc:sldChg chg="addSp delSp modSp add mod">
        <pc:chgData name="Nicolas Meyer" userId="86ac5f37-aa38-4a42-b32f-8f25a2258ef1" providerId="ADAL" clId="{197080E6-CA78-42FB-B971-7EA9ED853EB0}" dt="2024-04-26T12:48:01.905" v="1512" actId="207"/>
        <pc:sldMkLst>
          <pc:docMk/>
          <pc:sldMk cId="2223325632" sldId="566"/>
        </pc:sldMkLst>
        <pc:spChg chg="add del">
          <ac:chgData name="Nicolas Meyer" userId="86ac5f37-aa38-4a42-b32f-8f25a2258ef1" providerId="ADAL" clId="{197080E6-CA78-42FB-B971-7EA9ED853EB0}" dt="2024-04-26T11:55:47.964" v="1289" actId="22"/>
          <ac:spMkLst>
            <pc:docMk/>
            <pc:sldMk cId="2223325632" sldId="566"/>
            <ac:spMk id="5" creationId="{DA459127-2CCA-4FF5-510C-85605CA63090}"/>
          </ac:spMkLst>
        </pc:spChg>
        <pc:graphicFrameChg chg="add mod modGraphic">
          <ac:chgData name="Nicolas Meyer" userId="86ac5f37-aa38-4a42-b32f-8f25a2258ef1" providerId="ADAL" clId="{197080E6-CA78-42FB-B971-7EA9ED853EB0}" dt="2024-04-26T12:48:01.905" v="1512" actId="207"/>
          <ac:graphicFrameMkLst>
            <pc:docMk/>
            <pc:sldMk cId="2223325632" sldId="566"/>
            <ac:graphicFrameMk id="6" creationId="{0F858296-F9B5-F7F5-A53A-AEDCDA7F627E}"/>
          </ac:graphicFrameMkLst>
        </pc:graphicFrameChg>
        <pc:graphicFrameChg chg="del">
          <ac:chgData name="Nicolas Meyer" userId="86ac5f37-aa38-4a42-b32f-8f25a2258ef1" providerId="ADAL" clId="{197080E6-CA78-42FB-B971-7EA9ED853EB0}" dt="2024-04-26T11:51:48.354" v="1270" actId="478"/>
          <ac:graphicFrameMkLst>
            <pc:docMk/>
            <pc:sldMk cId="2223325632" sldId="566"/>
            <ac:graphicFrameMk id="13" creationId="{FF30DA39-E7F0-A868-A60C-919CC5FFD8B4}"/>
          </ac:graphicFrameMkLst>
        </pc:graphicFrameChg>
        <pc:picChg chg="mod">
          <ac:chgData name="Nicolas Meyer" userId="86ac5f37-aa38-4a42-b32f-8f25a2258ef1" providerId="ADAL" clId="{197080E6-CA78-42FB-B971-7EA9ED853EB0}" dt="2024-04-26T12:03:17.368" v="1390" actId="1076"/>
          <ac:picMkLst>
            <pc:docMk/>
            <pc:sldMk cId="2223325632" sldId="566"/>
            <ac:picMk id="7" creationId="{75EB684F-54C9-7C48-3DB7-1925AD312814}"/>
          </ac:picMkLst>
        </pc:picChg>
      </pc:sldChg>
      <pc:sldChg chg="addSp delSp modSp add mod">
        <pc:chgData name="Nicolas Meyer" userId="86ac5f37-aa38-4a42-b32f-8f25a2258ef1" providerId="ADAL" clId="{197080E6-CA78-42FB-B971-7EA9ED853EB0}" dt="2024-04-26T12:47:38.402" v="1507" actId="207"/>
        <pc:sldMkLst>
          <pc:docMk/>
          <pc:sldMk cId="1613142154" sldId="567"/>
        </pc:sldMkLst>
        <pc:spChg chg="add mod">
          <ac:chgData name="Nicolas Meyer" userId="86ac5f37-aa38-4a42-b32f-8f25a2258ef1" providerId="ADAL" clId="{197080E6-CA78-42FB-B971-7EA9ED853EB0}" dt="2024-04-26T12:03:45.386" v="1399" actId="1036"/>
          <ac:spMkLst>
            <pc:docMk/>
            <pc:sldMk cId="1613142154" sldId="567"/>
            <ac:spMk id="8" creationId="{5066FBB9-3E36-26DF-9A2E-306BD6C0A433}"/>
          </ac:spMkLst>
        </pc:spChg>
        <pc:graphicFrameChg chg="mod modGraphic">
          <ac:chgData name="Nicolas Meyer" userId="86ac5f37-aa38-4a42-b32f-8f25a2258ef1" providerId="ADAL" clId="{197080E6-CA78-42FB-B971-7EA9ED853EB0}" dt="2024-04-26T12:47:38.402" v="1507" actId="207"/>
          <ac:graphicFrameMkLst>
            <pc:docMk/>
            <pc:sldMk cId="1613142154" sldId="567"/>
            <ac:graphicFrameMk id="6" creationId="{0F858296-F9B5-F7F5-A53A-AEDCDA7F627E}"/>
          </ac:graphicFrameMkLst>
        </pc:graphicFrameChg>
        <pc:picChg chg="add del mod modCrop">
          <ac:chgData name="Nicolas Meyer" userId="86ac5f37-aa38-4a42-b32f-8f25a2258ef1" providerId="ADAL" clId="{197080E6-CA78-42FB-B971-7EA9ED853EB0}" dt="2024-04-26T12:03:58.110" v="1408" actId="1038"/>
          <ac:picMkLst>
            <pc:docMk/>
            <pc:sldMk cId="1613142154" sldId="567"/>
            <ac:picMk id="5" creationId="{BA6022DB-C459-4042-B9E3-66BC779F04D2}"/>
          </ac:picMkLst>
        </pc:picChg>
        <pc:picChg chg="del">
          <ac:chgData name="Nicolas Meyer" userId="86ac5f37-aa38-4a42-b32f-8f25a2258ef1" providerId="ADAL" clId="{197080E6-CA78-42FB-B971-7EA9ED853EB0}" dt="2024-04-26T11:58:55.976" v="1342" actId="478"/>
          <ac:picMkLst>
            <pc:docMk/>
            <pc:sldMk cId="1613142154" sldId="567"/>
            <ac:picMk id="7" creationId="{75EB684F-54C9-7C48-3DB7-1925AD312814}"/>
          </ac:picMkLst>
        </pc:picChg>
      </pc:sldChg>
      <pc:sldChg chg="addSp delSp modSp add mod">
        <pc:chgData name="Nicolas Meyer" userId="86ac5f37-aa38-4a42-b32f-8f25a2258ef1" providerId="ADAL" clId="{197080E6-CA78-42FB-B971-7EA9ED853EB0}" dt="2024-04-26T12:51:56.743" v="1550" actId="1037"/>
        <pc:sldMkLst>
          <pc:docMk/>
          <pc:sldMk cId="3987058590" sldId="568"/>
        </pc:sldMkLst>
        <pc:spChg chg="del">
          <ac:chgData name="Nicolas Meyer" userId="86ac5f37-aa38-4a42-b32f-8f25a2258ef1" providerId="ADAL" clId="{197080E6-CA78-42FB-B971-7EA9ED853EB0}" dt="2024-04-26T12:06:55.613" v="1450" actId="478"/>
          <ac:spMkLst>
            <pc:docMk/>
            <pc:sldMk cId="3987058590" sldId="568"/>
            <ac:spMk id="2" creationId="{F62B7417-17C2-C29D-A525-96D272435E48}"/>
          </ac:spMkLst>
        </pc:spChg>
        <pc:spChg chg="del">
          <ac:chgData name="Nicolas Meyer" userId="86ac5f37-aa38-4a42-b32f-8f25a2258ef1" providerId="ADAL" clId="{197080E6-CA78-42FB-B971-7EA9ED853EB0}" dt="2024-04-26T12:05:20.236" v="1442" actId="478"/>
          <ac:spMkLst>
            <pc:docMk/>
            <pc:sldMk cId="3987058590" sldId="568"/>
            <ac:spMk id="8" creationId="{5066FBB9-3E36-26DF-9A2E-306BD6C0A433}"/>
          </ac:spMkLst>
        </pc:spChg>
        <pc:spChg chg="add del mod">
          <ac:chgData name="Nicolas Meyer" userId="86ac5f37-aa38-4a42-b32f-8f25a2258ef1" providerId="ADAL" clId="{197080E6-CA78-42FB-B971-7EA9ED853EB0}" dt="2024-04-26T12:07:01.892" v="1451" actId="478"/>
          <ac:spMkLst>
            <pc:docMk/>
            <pc:sldMk cId="3987058590" sldId="568"/>
            <ac:spMk id="10" creationId="{A0B4FE82-6D22-9DD5-BC56-7ABDBF677493}"/>
          </ac:spMkLst>
        </pc:spChg>
        <pc:spChg chg="add mod">
          <ac:chgData name="Nicolas Meyer" userId="86ac5f37-aa38-4a42-b32f-8f25a2258ef1" providerId="ADAL" clId="{197080E6-CA78-42FB-B971-7EA9ED853EB0}" dt="2024-04-26T12:50:24.448" v="1538" actId="1076"/>
          <ac:spMkLst>
            <pc:docMk/>
            <pc:sldMk cId="3987058590" sldId="568"/>
            <ac:spMk id="13" creationId="{D45F1DA8-FB7D-8EE7-FA8B-864FDCF1D8AB}"/>
          </ac:spMkLst>
        </pc:spChg>
        <pc:spChg chg="add mod">
          <ac:chgData name="Nicolas Meyer" userId="86ac5f37-aa38-4a42-b32f-8f25a2258ef1" providerId="ADAL" clId="{197080E6-CA78-42FB-B971-7EA9ED853EB0}" dt="2024-04-26T12:50:24.448" v="1538" actId="1076"/>
          <ac:spMkLst>
            <pc:docMk/>
            <pc:sldMk cId="3987058590" sldId="568"/>
            <ac:spMk id="14" creationId="{27426794-4FD3-9A25-3DA6-92135D3BC79B}"/>
          </ac:spMkLst>
        </pc:spChg>
        <pc:spChg chg="add mod">
          <ac:chgData name="Nicolas Meyer" userId="86ac5f37-aa38-4a42-b32f-8f25a2258ef1" providerId="ADAL" clId="{197080E6-CA78-42FB-B971-7EA9ED853EB0}" dt="2024-04-26T12:50:24.448" v="1538" actId="1076"/>
          <ac:spMkLst>
            <pc:docMk/>
            <pc:sldMk cId="3987058590" sldId="568"/>
            <ac:spMk id="15" creationId="{3F69851B-76AB-E85F-384B-9C8E0BFDB140}"/>
          </ac:spMkLst>
        </pc:spChg>
        <pc:spChg chg="add mod">
          <ac:chgData name="Nicolas Meyer" userId="86ac5f37-aa38-4a42-b32f-8f25a2258ef1" providerId="ADAL" clId="{197080E6-CA78-42FB-B971-7EA9ED853EB0}" dt="2024-04-26T12:50:24.448" v="1538" actId="1076"/>
          <ac:spMkLst>
            <pc:docMk/>
            <pc:sldMk cId="3987058590" sldId="568"/>
            <ac:spMk id="16" creationId="{14C4120E-1A90-C8BC-9072-3F1E0F08092F}"/>
          </ac:spMkLst>
        </pc:spChg>
        <pc:spChg chg="add del">
          <ac:chgData name="Nicolas Meyer" userId="86ac5f37-aa38-4a42-b32f-8f25a2258ef1" providerId="ADAL" clId="{197080E6-CA78-42FB-B971-7EA9ED853EB0}" dt="2024-04-26T12:49:13.396" v="1519" actId="22"/>
          <ac:spMkLst>
            <pc:docMk/>
            <pc:sldMk cId="3987058590" sldId="568"/>
            <ac:spMk id="18" creationId="{8A16E2CA-42D4-84D8-B527-D81DB9076D7F}"/>
          </ac:spMkLst>
        </pc:spChg>
        <pc:spChg chg="add mod">
          <ac:chgData name="Nicolas Meyer" userId="86ac5f37-aa38-4a42-b32f-8f25a2258ef1" providerId="ADAL" clId="{197080E6-CA78-42FB-B971-7EA9ED853EB0}" dt="2024-04-26T12:51:46.785" v="1548" actId="1076"/>
          <ac:spMkLst>
            <pc:docMk/>
            <pc:sldMk cId="3987058590" sldId="568"/>
            <ac:spMk id="19" creationId="{1E3350BA-7064-2815-78BC-616EF82B5122}"/>
          </ac:spMkLst>
        </pc:spChg>
        <pc:spChg chg="add mod ord">
          <ac:chgData name="Nicolas Meyer" userId="86ac5f37-aa38-4a42-b32f-8f25a2258ef1" providerId="ADAL" clId="{197080E6-CA78-42FB-B971-7EA9ED853EB0}" dt="2024-04-26T12:51:56.743" v="1550" actId="1037"/>
          <ac:spMkLst>
            <pc:docMk/>
            <pc:sldMk cId="3987058590" sldId="568"/>
            <ac:spMk id="20" creationId="{A31BE37B-2E76-DE14-73A0-2AB5E5FFFC75}"/>
          </ac:spMkLst>
        </pc:spChg>
        <pc:spChg chg="add mod ord">
          <ac:chgData name="Nicolas Meyer" userId="86ac5f37-aa38-4a42-b32f-8f25a2258ef1" providerId="ADAL" clId="{197080E6-CA78-42FB-B971-7EA9ED853EB0}" dt="2024-04-26T12:51:53.128" v="1549" actId="14100"/>
          <ac:spMkLst>
            <pc:docMk/>
            <pc:sldMk cId="3987058590" sldId="568"/>
            <ac:spMk id="21" creationId="{EAC8B87E-A776-73DD-67CC-5C0A485F7CC9}"/>
          </ac:spMkLst>
        </pc:spChg>
        <pc:graphicFrameChg chg="mod modGraphic">
          <ac:chgData name="Nicolas Meyer" userId="86ac5f37-aa38-4a42-b32f-8f25a2258ef1" providerId="ADAL" clId="{197080E6-CA78-42FB-B971-7EA9ED853EB0}" dt="2024-04-26T12:50:30.193" v="1539" actId="1076"/>
          <ac:graphicFrameMkLst>
            <pc:docMk/>
            <pc:sldMk cId="3987058590" sldId="568"/>
            <ac:graphicFrameMk id="6" creationId="{0F858296-F9B5-F7F5-A53A-AEDCDA7F627E}"/>
          </ac:graphicFrameMkLst>
        </pc:graphicFrameChg>
        <pc:picChg chg="del">
          <ac:chgData name="Nicolas Meyer" userId="86ac5f37-aa38-4a42-b32f-8f25a2258ef1" providerId="ADAL" clId="{197080E6-CA78-42FB-B971-7EA9ED853EB0}" dt="2024-04-26T12:05:17.052" v="1441" actId="478"/>
          <ac:picMkLst>
            <pc:docMk/>
            <pc:sldMk cId="3987058590" sldId="568"/>
            <ac:picMk id="5" creationId="{BA6022DB-C459-4042-B9E3-66BC779F04D2}"/>
          </ac:picMkLst>
        </pc:picChg>
        <pc:picChg chg="add mod ord modCrop">
          <ac:chgData name="Nicolas Meyer" userId="86ac5f37-aa38-4a42-b32f-8f25a2258ef1" providerId="ADAL" clId="{197080E6-CA78-42FB-B971-7EA9ED853EB0}" dt="2024-04-26T12:50:30.193" v="1539" actId="1076"/>
          <ac:picMkLst>
            <pc:docMk/>
            <pc:sldMk cId="3987058590" sldId="568"/>
            <ac:picMk id="7" creationId="{C0AB1E30-3076-0FBF-4406-CEB2AD9BB0A4}"/>
          </ac:picMkLst>
        </pc:picChg>
        <pc:picChg chg="add mod">
          <ac:chgData name="Nicolas Meyer" userId="86ac5f37-aa38-4a42-b32f-8f25a2258ef1" providerId="ADAL" clId="{197080E6-CA78-42FB-B971-7EA9ED853EB0}" dt="2024-04-26T12:50:24.448" v="1538" actId="1076"/>
          <ac:picMkLst>
            <pc:docMk/>
            <pc:sldMk cId="3987058590" sldId="568"/>
            <ac:picMk id="12" creationId="{EC7CDF00-9AAB-18D5-7343-EBA3DB9F88BD}"/>
          </ac:picMkLst>
        </pc:picChg>
      </pc:sldChg>
      <pc:sldChg chg="addSp delSp modSp add mod ord">
        <pc:chgData name="Nicolas Meyer" userId="86ac5f37-aa38-4a42-b32f-8f25a2258ef1" providerId="ADAL" clId="{197080E6-CA78-42FB-B971-7EA9ED853EB0}" dt="2024-04-26T13:39:33.425" v="2105" actId="20577"/>
        <pc:sldMkLst>
          <pc:docMk/>
          <pc:sldMk cId="1216684185" sldId="570"/>
        </pc:sldMkLst>
        <pc:spChg chg="mod">
          <ac:chgData name="Nicolas Meyer" userId="86ac5f37-aa38-4a42-b32f-8f25a2258ef1" providerId="ADAL" clId="{197080E6-CA78-42FB-B971-7EA9ED853EB0}" dt="2024-04-26T12:54:31.830" v="1592" actId="20577"/>
          <ac:spMkLst>
            <pc:docMk/>
            <pc:sldMk cId="1216684185" sldId="570"/>
            <ac:spMk id="3" creationId="{503100DD-77E7-9118-4974-A55436E69CC1}"/>
          </ac:spMkLst>
        </pc:spChg>
        <pc:spChg chg="del mod">
          <ac:chgData name="Nicolas Meyer" userId="86ac5f37-aa38-4a42-b32f-8f25a2258ef1" providerId="ADAL" clId="{197080E6-CA78-42FB-B971-7EA9ED853EB0}" dt="2024-04-26T13:03:12.978" v="1688" actId="478"/>
          <ac:spMkLst>
            <pc:docMk/>
            <pc:sldMk cId="1216684185" sldId="570"/>
            <ac:spMk id="6" creationId="{9EC2DD3D-2AED-DAD4-C119-748CC750D0E3}"/>
          </ac:spMkLst>
        </pc:spChg>
        <pc:spChg chg="add mod">
          <ac:chgData name="Nicolas Meyer" userId="86ac5f37-aa38-4a42-b32f-8f25a2258ef1" providerId="ADAL" clId="{197080E6-CA78-42FB-B971-7EA9ED853EB0}" dt="2024-04-26T12:59:30.115" v="1614"/>
          <ac:spMkLst>
            <pc:docMk/>
            <pc:sldMk cId="1216684185" sldId="570"/>
            <ac:spMk id="9" creationId="{332B1FFE-241F-74A9-FAE0-DBDF4D64CC15}"/>
          </ac:spMkLst>
        </pc:spChg>
        <pc:spChg chg="del">
          <ac:chgData name="Nicolas Meyer" userId="86ac5f37-aa38-4a42-b32f-8f25a2258ef1" providerId="ADAL" clId="{197080E6-CA78-42FB-B971-7EA9ED853EB0}" dt="2024-04-26T12:55:08.482" v="1597" actId="478"/>
          <ac:spMkLst>
            <pc:docMk/>
            <pc:sldMk cId="1216684185" sldId="570"/>
            <ac:spMk id="11" creationId="{457ACE43-EF89-FE79-CC4F-39ED4F321227}"/>
          </ac:spMkLst>
        </pc:spChg>
        <pc:spChg chg="del">
          <ac:chgData name="Nicolas Meyer" userId="86ac5f37-aa38-4a42-b32f-8f25a2258ef1" providerId="ADAL" clId="{197080E6-CA78-42FB-B971-7EA9ED853EB0}" dt="2024-04-26T12:55:10.936" v="1600" actId="478"/>
          <ac:spMkLst>
            <pc:docMk/>
            <pc:sldMk cId="1216684185" sldId="570"/>
            <ac:spMk id="12" creationId="{7CF0FCF9-D9DC-9EF0-00A4-434DDD69CE84}"/>
          </ac:spMkLst>
        </pc:spChg>
        <pc:graphicFrameChg chg="add del mod">
          <ac:chgData name="Nicolas Meyer" userId="86ac5f37-aa38-4a42-b32f-8f25a2258ef1" providerId="ADAL" clId="{197080E6-CA78-42FB-B971-7EA9ED853EB0}" dt="2024-04-26T13:03:16.723" v="1691" actId="478"/>
          <ac:graphicFrameMkLst>
            <pc:docMk/>
            <pc:sldMk cId="1216684185" sldId="570"/>
            <ac:graphicFrameMk id="13" creationId="{8EA663D4-D47D-C600-05AA-8272581C0222}"/>
          </ac:graphicFrameMkLst>
        </pc:graphicFrameChg>
        <pc:graphicFrameChg chg="add mod">
          <ac:chgData name="Nicolas Meyer" userId="86ac5f37-aa38-4a42-b32f-8f25a2258ef1" providerId="ADAL" clId="{197080E6-CA78-42FB-B971-7EA9ED853EB0}" dt="2024-04-26T13:39:33.425" v="2105" actId="20577"/>
          <ac:graphicFrameMkLst>
            <pc:docMk/>
            <pc:sldMk cId="1216684185" sldId="570"/>
            <ac:graphicFrameMk id="14" creationId="{F3AACAD9-D43C-605D-0DF1-FADADE6E1673}"/>
          </ac:graphicFrameMkLst>
        </pc:graphicFrameChg>
        <pc:picChg chg="add mod">
          <ac:chgData name="Nicolas Meyer" userId="86ac5f37-aa38-4a42-b32f-8f25a2258ef1" providerId="ADAL" clId="{197080E6-CA78-42FB-B971-7EA9ED853EB0}" dt="2024-04-26T12:56:04.552" v="1605"/>
          <ac:picMkLst>
            <pc:docMk/>
            <pc:sldMk cId="1216684185" sldId="570"/>
            <ac:picMk id="4" creationId="{69282931-17E0-E7D1-6B93-09CC5C973E1F}"/>
          </ac:picMkLst>
        </pc:picChg>
        <pc:picChg chg="del">
          <ac:chgData name="Nicolas Meyer" userId="86ac5f37-aa38-4a42-b32f-8f25a2258ef1" providerId="ADAL" clId="{197080E6-CA78-42FB-B971-7EA9ED853EB0}" dt="2024-04-26T12:55:07.161" v="1596" actId="478"/>
          <ac:picMkLst>
            <pc:docMk/>
            <pc:sldMk cId="1216684185" sldId="570"/>
            <ac:picMk id="7" creationId="{EF8CA2D3-155C-9D73-A6B5-8AC3F3A3FD80}"/>
          </ac:picMkLst>
        </pc:picChg>
        <pc:picChg chg="add del mod">
          <ac:chgData name="Nicolas Meyer" userId="86ac5f37-aa38-4a42-b32f-8f25a2258ef1" providerId="ADAL" clId="{197080E6-CA78-42FB-B971-7EA9ED853EB0}" dt="2024-04-26T13:03:14.482" v="1690" actId="478"/>
          <ac:picMkLst>
            <pc:docMk/>
            <pc:sldMk cId="1216684185" sldId="570"/>
            <ac:picMk id="8" creationId="{0F3C2A0E-0629-1AD7-FF02-618D75D268AD}"/>
          </ac:picMkLst>
        </pc:picChg>
        <pc:picChg chg="del">
          <ac:chgData name="Nicolas Meyer" userId="86ac5f37-aa38-4a42-b32f-8f25a2258ef1" providerId="ADAL" clId="{197080E6-CA78-42FB-B971-7EA9ED853EB0}" dt="2024-04-26T12:55:09.441" v="1599" actId="478"/>
          <ac:picMkLst>
            <pc:docMk/>
            <pc:sldMk cId="1216684185" sldId="570"/>
            <ac:picMk id="10" creationId="{B061AA67-CD59-9B52-3E49-E8C57AE2F30A}"/>
          </ac:picMkLst>
        </pc:picChg>
        <pc:picChg chg="del">
          <ac:chgData name="Nicolas Meyer" userId="86ac5f37-aa38-4a42-b32f-8f25a2258ef1" providerId="ADAL" clId="{197080E6-CA78-42FB-B971-7EA9ED853EB0}" dt="2024-04-26T12:55:11.250" v="1601" actId="478"/>
          <ac:picMkLst>
            <pc:docMk/>
            <pc:sldMk cId="1216684185" sldId="570"/>
            <ac:picMk id="15" creationId="{DE4C352F-6007-5C82-5A95-2544575020CD}"/>
          </ac:picMkLst>
        </pc:picChg>
        <pc:picChg chg="del">
          <ac:chgData name="Nicolas Meyer" userId="86ac5f37-aa38-4a42-b32f-8f25a2258ef1" providerId="ADAL" clId="{197080E6-CA78-42FB-B971-7EA9ED853EB0}" dt="2024-04-26T12:55:08.804" v="1598" actId="478"/>
          <ac:picMkLst>
            <pc:docMk/>
            <pc:sldMk cId="1216684185" sldId="570"/>
            <ac:picMk id="17" creationId="{6E28CBDC-458B-EB55-064F-B1D394C3EFC2}"/>
          </ac:picMkLst>
        </pc:picChg>
        <pc:picChg chg="add del mod">
          <ac:chgData name="Nicolas Meyer" userId="86ac5f37-aa38-4a42-b32f-8f25a2258ef1" providerId="ADAL" clId="{197080E6-CA78-42FB-B971-7EA9ED853EB0}" dt="2024-04-26T13:03:13.613" v="1689" actId="478"/>
          <ac:picMkLst>
            <pc:docMk/>
            <pc:sldMk cId="1216684185" sldId="570"/>
            <ac:picMk id="1026" creationId="{893B24FA-2254-46B8-5CAD-CF4EFD3723D9}"/>
          </ac:picMkLst>
        </pc:picChg>
        <pc:picChg chg="add mod">
          <ac:chgData name="Nicolas Meyer" userId="86ac5f37-aa38-4a42-b32f-8f25a2258ef1" providerId="ADAL" clId="{197080E6-CA78-42FB-B971-7EA9ED853EB0}" dt="2024-04-26T13:09:34.575" v="1693" actId="1076"/>
          <ac:picMkLst>
            <pc:docMk/>
            <pc:sldMk cId="1216684185" sldId="570"/>
            <ac:picMk id="1028" creationId="{45AF0195-E07A-4BA4-940D-176DE38E24DA}"/>
          </ac:picMkLst>
        </pc:picChg>
      </pc:sldChg>
      <pc:sldChg chg="addSp delSp modSp add mod ord">
        <pc:chgData name="Nicolas Meyer" userId="86ac5f37-aa38-4a42-b32f-8f25a2258ef1" providerId="ADAL" clId="{197080E6-CA78-42FB-B971-7EA9ED853EB0}" dt="2024-04-26T13:56:34.114" v="2153" actId="1076"/>
        <pc:sldMkLst>
          <pc:docMk/>
          <pc:sldMk cId="3470066112" sldId="571"/>
        </pc:sldMkLst>
        <pc:spChg chg="add mod">
          <ac:chgData name="Nicolas Meyer" userId="86ac5f37-aa38-4a42-b32f-8f25a2258ef1" providerId="ADAL" clId="{197080E6-CA78-42FB-B971-7EA9ED853EB0}" dt="2024-04-26T13:02:50.865" v="1683" actId="1076"/>
          <ac:spMkLst>
            <pc:docMk/>
            <pc:sldMk cId="3470066112" sldId="571"/>
            <ac:spMk id="4" creationId="{41EF67E2-A908-1FD0-B286-79F93D12A5AA}"/>
          </ac:spMkLst>
        </pc:spChg>
        <pc:spChg chg="add del">
          <ac:chgData name="Nicolas Meyer" userId="86ac5f37-aa38-4a42-b32f-8f25a2258ef1" providerId="ADAL" clId="{197080E6-CA78-42FB-B971-7EA9ED853EB0}" dt="2024-04-26T13:56:15.789" v="2146" actId="22"/>
          <ac:spMkLst>
            <pc:docMk/>
            <pc:sldMk cId="3470066112" sldId="571"/>
            <ac:spMk id="10" creationId="{FA7928A9-3AA5-E461-F00F-BAED888D91D5}"/>
          </ac:spMkLst>
        </pc:spChg>
        <pc:spChg chg="add mod">
          <ac:chgData name="Nicolas Meyer" userId="86ac5f37-aa38-4a42-b32f-8f25a2258ef1" providerId="ADAL" clId="{197080E6-CA78-42FB-B971-7EA9ED853EB0}" dt="2024-04-26T13:56:34.114" v="2153" actId="1076"/>
          <ac:spMkLst>
            <pc:docMk/>
            <pc:sldMk cId="3470066112" sldId="571"/>
            <ac:spMk id="11" creationId="{D7A11815-862F-FCAC-1348-5599DE81A187}"/>
          </ac:spMkLst>
        </pc:spChg>
        <pc:graphicFrameChg chg="mod">
          <ac:chgData name="Nicolas Meyer" userId="86ac5f37-aa38-4a42-b32f-8f25a2258ef1" providerId="ADAL" clId="{197080E6-CA78-42FB-B971-7EA9ED853EB0}" dt="2024-04-26T13:02:06.273" v="1662" actId="1076"/>
          <ac:graphicFrameMkLst>
            <pc:docMk/>
            <pc:sldMk cId="3470066112" sldId="571"/>
            <ac:graphicFrameMk id="13" creationId="{8EA663D4-D47D-C600-05AA-8272581C0222}"/>
          </ac:graphicFrameMkLst>
        </pc:graphicFrameChg>
        <pc:picChg chg="add mod">
          <ac:chgData name="Nicolas Meyer" userId="86ac5f37-aa38-4a42-b32f-8f25a2258ef1" providerId="ADAL" clId="{197080E6-CA78-42FB-B971-7EA9ED853EB0}" dt="2024-04-26T13:42:34.045" v="2111"/>
          <ac:picMkLst>
            <pc:docMk/>
            <pc:sldMk cId="3470066112" sldId="571"/>
            <ac:picMk id="5" creationId="{3BE793F1-A783-F569-2EB0-0739DC82E656}"/>
          </ac:picMkLst>
        </pc:picChg>
        <pc:picChg chg="add mod">
          <ac:chgData name="Nicolas Meyer" userId="86ac5f37-aa38-4a42-b32f-8f25a2258ef1" providerId="ADAL" clId="{197080E6-CA78-42FB-B971-7EA9ED853EB0}" dt="2024-04-26T13:55:53.764" v="2143" actId="14100"/>
          <ac:picMkLst>
            <pc:docMk/>
            <pc:sldMk cId="3470066112" sldId="571"/>
            <ac:picMk id="7" creationId="{0422D18F-C50C-B057-76E3-F8CDE3457A41}"/>
          </ac:picMkLst>
        </pc:picChg>
        <pc:picChg chg="mod">
          <ac:chgData name="Nicolas Meyer" userId="86ac5f37-aa38-4a42-b32f-8f25a2258ef1" providerId="ADAL" clId="{197080E6-CA78-42FB-B971-7EA9ED853EB0}" dt="2024-04-26T13:02:06.273" v="1662" actId="1076"/>
          <ac:picMkLst>
            <pc:docMk/>
            <pc:sldMk cId="3470066112" sldId="571"/>
            <ac:picMk id="8" creationId="{0F3C2A0E-0629-1AD7-FF02-618D75D268AD}"/>
          </ac:picMkLst>
        </pc:picChg>
        <pc:picChg chg="mod">
          <ac:chgData name="Nicolas Meyer" userId="86ac5f37-aa38-4a42-b32f-8f25a2258ef1" providerId="ADAL" clId="{197080E6-CA78-42FB-B971-7EA9ED853EB0}" dt="2024-04-26T13:02:35.120" v="1673" actId="1076"/>
          <ac:picMkLst>
            <pc:docMk/>
            <pc:sldMk cId="3470066112" sldId="571"/>
            <ac:picMk id="1026" creationId="{893B24FA-2254-46B8-5CAD-CF4EFD3723D9}"/>
          </ac:picMkLst>
        </pc:picChg>
      </pc:sldChg>
      <pc:sldChg chg="addSp delSp modSp add mod">
        <pc:chgData name="Nicolas Meyer" userId="86ac5f37-aa38-4a42-b32f-8f25a2258ef1" providerId="ADAL" clId="{197080E6-CA78-42FB-B971-7EA9ED853EB0}" dt="2024-04-26T13:20:17.752" v="1813" actId="1076"/>
        <pc:sldMkLst>
          <pc:docMk/>
          <pc:sldMk cId="1694108826" sldId="572"/>
        </pc:sldMkLst>
        <pc:spChg chg="add mod">
          <ac:chgData name="Nicolas Meyer" userId="86ac5f37-aa38-4a42-b32f-8f25a2258ef1" providerId="ADAL" clId="{197080E6-CA78-42FB-B971-7EA9ED853EB0}" dt="2024-04-26T13:16:05.038" v="1744" actId="1076"/>
          <ac:spMkLst>
            <pc:docMk/>
            <pc:sldMk cId="1694108826" sldId="572"/>
            <ac:spMk id="10" creationId="{096407F8-D9D3-84EC-E9FB-FD786852E70F}"/>
          </ac:spMkLst>
        </pc:spChg>
        <pc:spChg chg="add mod">
          <ac:chgData name="Nicolas Meyer" userId="86ac5f37-aa38-4a42-b32f-8f25a2258ef1" providerId="ADAL" clId="{197080E6-CA78-42FB-B971-7EA9ED853EB0}" dt="2024-04-26T13:16:11.278" v="1747" actId="14100"/>
          <ac:spMkLst>
            <pc:docMk/>
            <pc:sldMk cId="1694108826" sldId="572"/>
            <ac:spMk id="11" creationId="{21C47017-15FB-9B96-3E82-3E6B7E7FC3FF}"/>
          </ac:spMkLst>
        </pc:spChg>
        <pc:spChg chg="add mod">
          <ac:chgData name="Nicolas Meyer" userId="86ac5f37-aa38-4a42-b32f-8f25a2258ef1" providerId="ADAL" clId="{197080E6-CA78-42FB-B971-7EA9ED853EB0}" dt="2024-04-26T13:16:16.213" v="1750" actId="14100"/>
          <ac:spMkLst>
            <pc:docMk/>
            <pc:sldMk cId="1694108826" sldId="572"/>
            <ac:spMk id="12" creationId="{123BDD01-555B-4870-E167-5466458A82EE}"/>
          </ac:spMkLst>
        </pc:spChg>
        <pc:graphicFrameChg chg="del">
          <ac:chgData name="Nicolas Meyer" userId="86ac5f37-aa38-4a42-b32f-8f25a2258ef1" providerId="ADAL" clId="{197080E6-CA78-42FB-B971-7EA9ED853EB0}" dt="2024-04-26T13:10:40.205" v="1703" actId="478"/>
          <ac:graphicFrameMkLst>
            <pc:docMk/>
            <pc:sldMk cId="1694108826" sldId="572"/>
            <ac:graphicFrameMk id="14" creationId="{F3AACAD9-D43C-605D-0DF1-FADADE6E1673}"/>
          </ac:graphicFrameMkLst>
        </pc:graphicFrameChg>
        <pc:picChg chg="add mod modCrop">
          <ac:chgData name="Nicolas Meyer" userId="86ac5f37-aa38-4a42-b32f-8f25a2258ef1" providerId="ADAL" clId="{197080E6-CA78-42FB-B971-7EA9ED853EB0}" dt="2024-04-26T13:14:54.245" v="1734" actId="732"/>
          <ac:picMkLst>
            <pc:docMk/>
            <pc:sldMk cId="1694108826" sldId="572"/>
            <ac:picMk id="5" creationId="{3B94C63B-29F4-B78E-D113-3C20B3F6A797}"/>
          </ac:picMkLst>
        </pc:picChg>
        <pc:picChg chg="add mod modCrop">
          <ac:chgData name="Nicolas Meyer" userId="86ac5f37-aa38-4a42-b32f-8f25a2258ef1" providerId="ADAL" clId="{197080E6-CA78-42FB-B971-7EA9ED853EB0}" dt="2024-04-26T13:15:01.898" v="1737" actId="1076"/>
          <ac:picMkLst>
            <pc:docMk/>
            <pc:sldMk cId="1694108826" sldId="572"/>
            <ac:picMk id="7" creationId="{E51C5E67-E9A5-7E94-F3F7-398AAB9BB42A}"/>
          </ac:picMkLst>
        </pc:picChg>
        <pc:picChg chg="add mod modCrop">
          <ac:chgData name="Nicolas Meyer" userId="86ac5f37-aa38-4a42-b32f-8f25a2258ef1" providerId="ADAL" clId="{197080E6-CA78-42FB-B971-7EA9ED853EB0}" dt="2024-04-26T13:15:09.488" v="1739" actId="732"/>
          <ac:picMkLst>
            <pc:docMk/>
            <pc:sldMk cId="1694108826" sldId="572"/>
            <ac:picMk id="9" creationId="{5A1ADC49-CF1D-F50E-7240-C6AC4AE56E5D}"/>
          </ac:picMkLst>
        </pc:picChg>
        <pc:picChg chg="del">
          <ac:chgData name="Nicolas Meyer" userId="86ac5f37-aa38-4a42-b32f-8f25a2258ef1" providerId="ADAL" clId="{197080E6-CA78-42FB-B971-7EA9ED853EB0}" dt="2024-04-26T13:10:39.125" v="1702" actId="478"/>
          <ac:picMkLst>
            <pc:docMk/>
            <pc:sldMk cId="1694108826" sldId="572"/>
            <ac:picMk id="1028" creationId="{45AF0195-E07A-4BA4-940D-176DE38E24DA}"/>
          </ac:picMkLst>
        </pc:picChg>
        <pc:cxnChg chg="add mod">
          <ac:chgData name="Nicolas Meyer" userId="86ac5f37-aa38-4a42-b32f-8f25a2258ef1" providerId="ADAL" clId="{197080E6-CA78-42FB-B971-7EA9ED853EB0}" dt="2024-04-26T13:20:05.108" v="1809" actId="1582"/>
          <ac:cxnSpMkLst>
            <pc:docMk/>
            <pc:sldMk cId="1694108826" sldId="572"/>
            <ac:cxnSpMk id="15" creationId="{C120162C-83DB-0F00-78FA-6DE0E35395D9}"/>
          </ac:cxnSpMkLst>
        </pc:cxnChg>
        <pc:cxnChg chg="add mod">
          <ac:chgData name="Nicolas Meyer" userId="86ac5f37-aa38-4a42-b32f-8f25a2258ef1" providerId="ADAL" clId="{197080E6-CA78-42FB-B971-7EA9ED853EB0}" dt="2024-04-26T13:20:11.933" v="1811" actId="1076"/>
          <ac:cxnSpMkLst>
            <pc:docMk/>
            <pc:sldMk cId="1694108826" sldId="572"/>
            <ac:cxnSpMk id="16" creationId="{2DAD6D6C-D21B-EC1C-D3EE-AEEB923A0360}"/>
          </ac:cxnSpMkLst>
        </pc:cxnChg>
        <pc:cxnChg chg="add mod">
          <ac:chgData name="Nicolas Meyer" userId="86ac5f37-aa38-4a42-b32f-8f25a2258ef1" providerId="ADAL" clId="{197080E6-CA78-42FB-B971-7EA9ED853EB0}" dt="2024-04-26T13:20:17.752" v="1813" actId="1076"/>
          <ac:cxnSpMkLst>
            <pc:docMk/>
            <pc:sldMk cId="1694108826" sldId="572"/>
            <ac:cxnSpMk id="17" creationId="{BF1F2BE9-82CE-5458-7A25-60FBB8B3D4B1}"/>
          </ac:cxnSpMkLst>
        </pc:cxnChg>
      </pc:sldChg>
      <pc:sldChg chg="add del">
        <pc:chgData name="Nicolas Meyer" userId="86ac5f37-aa38-4a42-b32f-8f25a2258ef1" providerId="ADAL" clId="{197080E6-CA78-42FB-B971-7EA9ED853EB0}" dt="2024-04-26T13:03:08.354" v="1685" actId="2890"/>
        <pc:sldMkLst>
          <pc:docMk/>
          <pc:sldMk cId="3586266911" sldId="572"/>
        </pc:sldMkLst>
      </pc:sldChg>
      <pc:sldChg chg="addSp delSp modSp add mod">
        <pc:chgData name="Nicolas Meyer" userId="86ac5f37-aa38-4a42-b32f-8f25a2258ef1" providerId="ADAL" clId="{197080E6-CA78-42FB-B971-7EA9ED853EB0}" dt="2024-04-26T13:20:27.242" v="1817" actId="478"/>
        <pc:sldMkLst>
          <pc:docMk/>
          <pc:sldMk cId="355770919" sldId="573"/>
        </pc:sldMkLst>
        <pc:spChg chg="del">
          <ac:chgData name="Nicolas Meyer" userId="86ac5f37-aa38-4a42-b32f-8f25a2258ef1" providerId="ADAL" clId="{197080E6-CA78-42FB-B971-7EA9ED853EB0}" dt="2024-04-26T13:16:28.734" v="1757" actId="478"/>
          <ac:spMkLst>
            <pc:docMk/>
            <pc:sldMk cId="355770919" sldId="573"/>
            <ac:spMk id="10" creationId="{096407F8-D9D3-84EC-E9FB-FD786852E70F}"/>
          </ac:spMkLst>
        </pc:spChg>
        <pc:spChg chg="del">
          <ac:chgData name="Nicolas Meyer" userId="86ac5f37-aa38-4a42-b32f-8f25a2258ef1" providerId="ADAL" clId="{197080E6-CA78-42FB-B971-7EA9ED853EB0}" dt="2024-04-26T13:16:30.098" v="1759" actId="478"/>
          <ac:spMkLst>
            <pc:docMk/>
            <pc:sldMk cId="355770919" sldId="573"/>
            <ac:spMk id="11" creationId="{21C47017-15FB-9B96-3E82-3E6B7E7FC3FF}"/>
          </ac:spMkLst>
        </pc:spChg>
        <pc:spChg chg="del">
          <ac:chgData name="Nicolas Meyer" userId="86ac5f37-aa38-4a42-b32f-8f25a2258ef1" providerId="ADAL" clId="{197080E6-CA78-42FB-B971-7EA9ED853EB0}" dt="2024-04-26T13:16:30.568" v="1760" actId="478"/>
          <ac:spMkLst>
            <pc:docMk/>
            <pc:sldMk cId="355770919" sldId="573"/>
            <ac:spMk id="12" creationId="{123BDD01-555B-4870-E167-5466458A82EE}"/>
          </ac:spMkLst>
        </pc:spChg>
        <pc:spChg chg="add mod">
          <ac:chgData name="Nicolas Meyer" userId="86ac5f37-aa38-4a42-b32f-8f25a2258ef1" providerId="ADAL" clId="{197080E6-CA78-42FB-B971-7EA9ED853EB0}" dt="2024-04-26T13:18:33.788" v="1790" actId="14100"/>
          <ac:spMkLst>
            <pc:docMk/>
            <pc:sldMk cId="355770919" sldId="573"/>
            <ac:spMk id="17" creationId="{52411D7C-730B-323C-2AF7-836FDEC610C3}"/>
          </ac:spMkLst>
        </pc:spChg>
        <pc:spChg chg="add mod">
          <ac:chgData name="Nicolas Meyer" userId="86ac5f37-aa38-4a42-b32f-8f25a2258ef1" providerId="ADAL" clId="{197080E6-CA78-42FB-B971-7EA9ED853EB0}" dt="2024-04-26T13:18:38.528" v="1792" actId="1076"/>
          <ac:spMkLst>
            <pc:docMk/>
            <pc:sldMk cId="355770919" sldId="573"/>
            <ac:spMk id="18" creationId="{69CA2AAB-956E-FBEC-590A-0E962531E65E}"/>
          </ac:spMkLst>
        </pc:spChg>
        <pc:spChg chg="add del mod">
          <ac:chgData name="Nicolas Meyer" userId="86ac5f37-aa38-4a42-b32f-8f25a2258ef1" providerId="ADAL" clId="{197080E6-CA78-42FB-B971-7EA9ED853EB0}" dt="2024-04-26T13:20:27.242" v="1817" actId="478"/>
          <ac:spMkLst>
            <pc:docMk/>
            <pc:sldMk cId="355770919" sldId="573"/>
            <ac:spMk id="19" creationId="{AC45D766-F550-3075-9053-B7860B9BBFDA}"/>
          </ac:spMkLst>
        </pc:spChg>
        <pc:spChg chg="add del mod">
          <ac:chgData name="Nicolas Meyer" userId="86ac5f37-aa38-4a42-b32f-8f25a2258ef1" providerId="ADAL" clId="{197080E6-CA78-42FB-B971-7EA9ED853EB0}" dt="2024-04-26T13:20:26.342" v="1816" actId="478"/>
          <ac:spMkLst>
            <pc:docMk/>
            <pc:sldMk cId="355770919" sldId="573"/>
            <ac:spMk id="20" creationId="{B85A5E03-44DC-E6C1-A475-545798EF8458}"/>
          </ac:spMkLst>
        </pc:spChg>
        <pc:picChg chg="del">
          <ac:chgData name="Nicolas Meyer" userId="86ac5f37-aa38-4a42-b32f-8f25a2258ef1" providerId="ADAL" clId="{197080E6-CA78-42FB-B971-7EA9ED853EB0}" dt="2024-04-26T13:16:28.008" v="1756" actId="478"/>
          <ac:picMkLst>
            <pc:docMk/>
            <pc:sldMk cId="355770919" sldId="573"/>
            <ac:picMk id="5" creationId="{3B94C63B-29F4-B78E-D113-3C20B3F6A797}"/>
          </ac:picMkLst>
        </pc:picChg>
        <pc:picChg chg="add mod modCrop">
          <ac:chgData name="Nicolas Meyer" userId="86ac5f37-aa38-4a42-b32f-8f25a2258ef1" providerId="ADAL" clId="{197080E6-CA78-42FB-B971-7EA9ED853EB0}" dt="2024-04-26T13:18:19.449" v="1786" actId="732"/>
          <ac:picMkLst>
            <pc:docMk/>
            <pc:sldMk cId="355770919" sldId="573"/>
            <ac:picMk id="6" creationId="{F31BE569-9C35-BD1C-D138-AFF73CC26462}"/>
          </ac:picMkLst>
        </pc:picChg>
        <pc:picChg chg="del">
          <ac:chgData name="Nicolas Meyer" userId="86ac5f37-aa38-4a42-b32f-8f25a2258ef1" providerId="ADAL" clId="{197080E6-CA78-42FB-B971-7EA9ED853EB0}" dt="2024-04-26T13:16:29.368" v="1758" actId="478"/>
          <ac:picMkLst>
            <pc:docMk/>
            <pc:sldMk cId="355770919" sldId="573"/>
            <ac:picMk id="7" creationId="{E51C5E67-E9A5-7E94-F3F7-398AAB9BB42A}"/>
          </ac:picMkLst>
        </pc:picChg>
        <pc:picChg chg="del">
          <ac:chgData name="Nicolas Meyer" userId="86ac5f37-aa38-4a42-b32f-8f25a2258ef1" providerId="ADAL" clId="{197080E6-CA78-42FB-B971-7EA9ED853EB0}" dt="2024-04-26T13:16:31.188" v="1761" actId="478"/>
          <ac:picMkLst>
            <pc:docMk/>
            <pc:sldMk cId="355770919" sldId="573"/>
            <ac:picMk id="9" creationId="{5A1ADC49-CF1D-F50E-7240-C6AC4AE56E5D}"/>
          </ac:picMkLst>
        </pc:picChg>
        <pc:picChg chg="add mod modCrop">
          <ac:chgData name="Nicolas Meyer" userId="86ac5f37-aa38-4a42-b32f-8f25a2258ef1" providerId="ADAL" clId="{197080E6-CA78-42FB-B971-7EA9ED853EB0}" dt="2024-04-26T13:18:02.021" v="1783" actId="1076"/>
          <ac:picMkLst>
            <pc:docMk/>
            <pc:sldMk cId="355770919" sldId="573"/>
            <ac:picMk id="13" creationId="{866B0E5F-58CA-496F-2E5D-07D9CC004308}"/>
          </ac:picMkLst>
        </pc:picChg>
        <pc:picChg chg="add mod modCrop">
          <ac:chgData name="Nicolas Meyer" userId="86ac5f37-aa38-4a42-b32f-8f25a2258ef1" providerId="ADAL" clId="{197080E6-CA78-42FB-B971-7EA9ED853EB0}" dt="2024-04-26T13:19:44.688" v="1806" actId="1076"/>
          <ac:picMkLst>
            <pc:docMk/>
            <pc:sldMk cId="355770919" sldId="573"/>
            <ac:picMk id="15" creationId="{3A8635EC-8F93-9595-417F-DB0F486EC472}"/>
          </ac:picMkLst>
        </pc:picChg>
        <pc:picChg chg="add del mod">
          <ac:chgData name="Nicolas Meyer" userId="86ac5f37-aa38-4a42-b32f-8f25a2258ef1" providerId="ADAL" clId="{197080E6-CA78-42FB-B971-7EA9ED853EB0}" dt="2024-04-26T13:17:55.688" v="1782" actId="478"/>
          <ac:picMkLst>
            <pc:docMk/>
            <pc:sldMk cId="355770919" sldId="573"/>
            <ac:picMk id="16" creationId="{9E6EC49E-F7BC-629D-C1DE-D29C1D4702C8}"/>
          </ac:picMkLst>
        </pc:picChg>
        <pc:cxnChg chg="add mod">
          <ac:chgData name="Nicolas Meyer" userId="86ac5f37-aa38-4a42-b32f-8f25a2258ef1" providerId="ADAL" clId="{197080E6-CA78-42FB-B971-7EA9ED853EB0}" dt="2024-04-26T13:19:33.548" v="1803" actId="1076"/>
          <ac:cxnSpMkLst>
            <pc:docMk/>
            <pc:sldMk cId="355770919" sldId="573"/>
            <ac:cxnSpMk id="22" creationId="{552FF10A-FA95-357A-12DF-63F67E7BD1B5}"/>
          </ac:cxnSpMkLst>
        </pc:cxnChg>
        <pc:cxnChg chg="add mod">
          <ac:chgData name="Nicolas Meyer" userId="86ac5f37-aa38-4a42-b32f-8f25a2258ef1" providerId="ADAL" clId="{197080E6-CA78-42FB-B971-7EA9ED853EB0}" dt="2024-04-26T13:19:36.458" v="1805" actId="1076"/>
          <ac:cxnSpMkLst>
            <pc:docMk/>
            <pc:sldMk cId="355770919" sldId="573"/>
            <ac:cxnSpMk id="23" creationId="{9AB52C2F-71F8-0330-613F-182356B2CDBE}"/>
          </ac:cxnSpMkLst>
        </pc:cxnChg>
        <pc:cxnChg chg="add mod">
          <ac:chgData name="Nicolas Meyer" userId="86ac5f37-aa38-4a42-b32f-8f25a2258ef1" providerId="ADAL" clId="{197080E6-CA78-42FB-B971-7EA9ED853EB0}" dt="2024-04-26T13:20:21.128" v="1814"/>
          <ac:cxnSpMkLst>
            <pc:docMk/>
            <pc:sldMk cId="355770919" sldId="573"/>
            <ac:cxnSpMk id="24" creationId="{CAA811CC-7EE4-9269-A9D7-5769A1B74FF4}"/>
          </ac:cxnSpMkLst>
        </pc:cxnChg>
        <pc:cxnChg chg="add mod">
          <ac:chgData name="Nicolas Meyer" userId="86ac5f37-aa38-4a42-b32f-8f25a2258ef1" providerId="ADAL" clId="{197080E6-CA78-42FB-B971-7EA9ED853EB0}" dt="2024-04-26T13:20:21.128" v="1814"/>
          <ac:cxnSpMkLst>
            <pc:docMk/>
            <pc:sldMk cId="355770919" sldId="573"/>
            <ac:cxnSpMk id="25" creationId="{B22075D4-BB2B-B698-2C42-A2ADA15BEBAD}"/>
          </ac:cxnSpMkLst>
        </pc:cxnChg>
        <pc:cxnChg chg="add del mod">
          <ac:chgData name="Nicolas Meyer" userId="86ac5f37-aa38-4a42-b32f-8f25a2258ef1" providerId="ADAL" clId="{197080E6-CA78-42FB-B971-7EA9ED853EB0}" dt="2024-04-26T13:20:24.121" v="1815" actId="478"/>
          <ac:cxnSpMkLst>
            <pc:docMk/>
            <pc:sldMk cId="355770919" sldId="573"/>
            <ac:cxnSpMk id="26" creationId="{9FF67899-31DB-4FE3-A911-6B2F72DB2371}"/>
          </ac:cxnSpMkLst>
        </pc:cxnChg>
      </pc:sldChg>
      <pc:sldChg chg="add del">
        <pc:chgData name="Nicolas Meyer" userId="86ac5f37-aa38-4a42-b32f-8f25a2258ef1" providerId="ADAL" clId="{197080E6-CA78-42FB-B971-7EA9ED853EB0}" dt="2024-04-26T13:21:43.074" v="1825" actId="2890"/>
        <pc:sldMkLst>
          <pc:docMk/>
          <pc:sldMk cId="2832608285" sldId="574"/>
        </pc:sldMkLst>
      </pc:sldChg>
      <pc:sldChg chg="modSp add mod">
        <pc:chgData name="Nicolas Meyer" userId="86ac5f37-aa38-4a42-b32f-8f25a2258ef1" providerId="ADAL" clId="{197080E6-CA78-42FB-B971-7EA9ED853EB0}" dt="2024-04-26T13:22:00.554" v="1843" actId="20577"/>
        <pc:sldMkLst>
          <pc:docMk/>
          <pc:sldMk cId="3873339193" sldId="574"/>
        </pc:sldMkLst>
        <pc:spChg chg="mod">
          <ac:chgData name="Nicolas Meyer" userId="86ac5f37-aa38-4a42-b32f-8f25a2258ef1" providerId="ADAL" clId="{197080E6-CA78-42FB-B971-7EA9ED853EB0}" dt="2024-04-26T13:22:00.554" v="1843" actId="20577"/>
          <ac:spMkLst>
            <pc:docMk/>
            <pc:sldMk cId="3873339193" sldId="574"/>
            <ac:spMk id="5" creationId="{4A16CEF4-C88A-8DD1-F3AE-6576957DB9C7}"/>
          </ac:spMkLst>
        </pc:spChg>
      </pc:sldChg>
      <pc:sldChg chg="addSp delSp modSp add del mod">
        <pc:chgData name="Nicolas Meyer" userId="86ac5f37-aa38-4a42-b32f-8f25a2258ef1" providerId="ADAL" clId="{197080E6-CA78-42FB-B971-7EA9ED853EB0}" dt="2024-04-26T13:35:49.351" v="2087" actId="2696"/>
        <pc:sldMkLst>
          <pc:docMk/>
          <pc:sldMk cId="1044558683" sldId="575"/>
        </pc:sldMkLst>
        <pc:spChg chg="del">
          <ac:chgData name="Nicolas Meyer" userId="86ac5f37-aa38-4a42-b32f-8f25a2258ef1" providerId="ADAL" clId="{197080E6-CA78-42FB-B971-7EA9ED853EB0}" dt="2024-04-26T13:34:59.437" v="2070" actId="478"/>
          <ac:spMkLst>
            <pc:docMk/>
            <pc:sldMk cId="1044558683" sldId="575"/>
            <ac:spMk id="2" creationId="{141E9E2C-3029-C54A-4DDE-8D96E0C3AE2F}"/>
          </ac:spMkLst>
        </pc:spChg>
        <pc:spChg chg="add del mod">
          <ac:chgData name="Nicolas Meyer" userId="86ac5f37-aa38-4a42-b32f-8f25a2258ef1" providerId="ADAL" clId="{197080E6-CA78-42FB-B971-7EA9ED853EB0}" dt="2024-04-26T13:35:47.271" v="2085" actId="6549"/>
          <ac:spMkLst>
            <pc:docMk/>
            <pc:sldMk cId="1044558683" sldId="575"/>
            <ac:spMk id="3" creationId="{63EB66F5-BECA-D4E4-B18B-C2B076F0D8FD}"/>
          </ac:spMkLst>
        </pc:spChg>
        <pc:spChg chg="add del mod">
          <ac:chgData name="Nicolas Meyer" userId="86ac5f37-aa38-4a42-b32f-8f25a2258ef1" providerId="ADAL" clId="{197080E6-CA78-42FB-B971-7EA9ED853EB0}" dt="2024-04-26T13:35:00.818" v="2071" actId="478"/>
          <ac:spMkLst>
            <pc:docMk/>
            <pc:sldMk cId="1044558683" sldId="575"/>
            <ac:spMk id="4" creationId="{F3DC87F1-E9E4-695E-29A8-F43F22056DDF}"/>
          </ac:spMkLst>
        </pc:spChg>
        <pc:spChg chg="add mod">
          <ac:chgData name="Nicolas Meyer" userId="86ac5f37-aa38-4a42-b32f-8f25a2258ef1" providerId="ADAL" clId="{197080E6-CA78-42FB-B971-7EA9ED853EB0}" dt="2024-04-26T13:35:47.710" v="2086" actId="122"/>
          <ac:spMkLst>
            <pc:docMk/>
            <pc:sldMk cId="1044558683" sldId="575"/>
            <ac:spMk id="5" creationId="{2FA1EED6-E401-AE1F-1380-5EBA886263D3}"/>
          </ac:spMkLst>
        </pc:spChg>
        <pc:spChg chg="add del mod">
          <ac:chgData name="Nicolas Meyer" userId="86ac5f37-aa38-4a42-b32f-8f25a2258ef1" providerId="ADAL" clId="{197080E6-CA78-42FB-B971-7EA9ED853EB0}" dt="2024-04-26T13:35:46.867" v="2084" actId="478"/>
          <ac:spMkLst>
            <pc:docMk/>
            <pc:sldMk cId="1044558683" sldId="575"/>
            <ac:spMk id="7" creationId="{61B884F4-7B09-DD39-4B17-EF7820A00E73}"/>
          </ac:spMkLst>
        </pc:spChg>
      </pc:sldChg>
      <pc:sldChg chg="addSp delSp modSp add mod">
        <pc:chgData name="Nicolas Meyer" userId="86ac5f37-aa38-4a42-b32f-8f25a2258ef1" providerId="ADAL" clId="{197080E6-CA78-42FB-B971-7EA9ED853EB0}" dt="2024-04-26T14:17:14.108" v="2173" actId="1076"/>
        <pc:sldMkLst>
          <pc:docMk/>
          <pc:sldMk cId="1906853347" sldId="575"/>
        </pc:sldMkLst>
        <pc:picChg chg="add del mod">
          <ac:chgData name="Nicolas Meyer" userId="86ac5f37-aa38-4a42-b32f-8f25a2258ef1" providerId="ADAL" clId="{197080E6-CA78-42FB-B971-7EA9ED853EB0}" dt="2024-04-26T14:17:05.141" v="2168" actId="478"/>
          <ac:picMkLst>
            <pc:docMk/>
            <pc:sldMk cId="1906853347" sldId="575"/>
            <ac:picMk id="4" creationId="{8730D2FE-F60C-C222-800D-0E5060851422}"/>
          </ac:picMkLst>
        </pc:picChg>
        <pc:picChg chg="add mod">
          <ac:chgData name="Nicolas Meyer" userId="86ac5f37-aa38-4a42-b32f-8f25a2258ef1" providerId="ADAL" clId="{197080E6-CA78-42FB-B971-7EA9ED853EB0}" dt="2024-04-26T14:17:14.108" v="2173" actId="1076"/>
          <ac:picMkLst>
            <pc:docMk/>
            <pc:sldMk cId="1906853347" sldId="575"/>
            <ac:picMk id="6" creationId="{8A602A29-7044-8195-F29F-8B34D377C93D}"/>
          </ac:picMkLst>
        </pc:picChg>
        <pc:picChg chg="del">
          <ac:chgData name="Nicolas Meyer" userId="86ac5f37-aa38-4a42-b32f-8f25a2258ef1" providerId="ADAL" clId="{197080E6-CA78-42FB-B971-7EA9ED853EB0}" dt="2024-04-26T14:14:23.150" v="2155" actId="478"/>
          <ac:picMkLst>
            <pc:docMk/>
            <pc:sldMk cId="1906853347" sldId="575"/>
            <ac:picMk id="7" creationId="{463B4AE5-385E-3CD1-BF79-C2E6D49ABE2C}"/>
          </ac:picMkLst>
        </pc:picChg>
      </pc:sldChg>
      <pc:sldChg chg="addSp delSp modSp add del mod ord">
        <pc:chgData name="Nicolas Meyer" userId="86ac5f37-aa38-4a42-b32f-8f25a2258ef1" providerId="ADAL" clId="{197080E6-CA78-42FB-B971-7EA9ED853EB0}" dt="2024-04-26T13:56:02.824" v="2144" actId="2696"/>
        <pc:sldMkLst>
          <pc:docMk/>
          <pc:sldMk cId="2238743616" sldId="575"/>
        </pc:sldMkLst>
        <pc:spChg chg="del">
          <ac:chgData name="Nicolas Meyer" userId="86ac5f37-aa38-4a42-b32f-8f25a2258ef1" providerId="ADAL" clId="{197080E6-CA78-42FB-B971-7EA9ED853EB0}" dt="2024-04-26T13:40:58.414" v="2109" actId="478"/>
          <ac:spMkLst>
            <pc:docMk/>
            <pc:sldMk cId="2238743616" sldId="575"/>
            <ac:spMk id="4" creationId="{41EF67E2-A908-1FD0-B286-79F93D12A5AA}"/>
          </ac:spMkLst>
        </pc:spChg>
        <pc:spChg chg="del">
          <ac:chgData name="Nicolas Meyer" userId="86ac5f37-aa38-4a42-b32f-8f25a2258ef1" providerId="ADAL" clId="{197080E6-CA78-42FB-B971-7EA9ED853EB0}" dt="2024-04-26T13:41:13.427" v="2110" actId="478"/>
          <ac:spMkLst>
            <pc:docMk/>
            <pc:sldMk cId="2238743616" sldId="575"/>
            <ac:spMk id="6" creationId="{9EC2DD3D-2AED-DAD4-C119-748CC750D0E3}"/>
          </ac:spMkLst>
        </pc:spChg>
        <pc:spChg chg="add mod">
          <ac:chgData name="Nicolas Meyer" userId="86ac5f37-aa38-4a42-b32f-8f25a2258ef1" providerId="ADAL" clId="{197080E6-CA78-42FB-B971-7EA9ED853EB0}" dt="2024-04-26T13:44:38.634" v="2121"/>
          <ac:spMkLst>
            <pc:docMk/>
            <pc:sldMk cId="2238743616" sldId="575"/>
            <ac:spMk id="10" creationId="{9788B92E-E4E0-7AD3-4B53-BB9562AA1203}"/>
          </ac:spMkLst>
        </pc:spChg>
        <pc:graphicFrameChg chg="mod ord">
          <ac:chgData name="Nicolas Meyer" userId="86ac5f37-aa38-4a42-b32f-8f25a2258ef1" providerId="ADAL" clId="{197080E6-CA78-42FB-B971-7EA9ED853EB0}" dt="2024-04-26T13:44:58.264" v="2126" actId="1076"/>
          <ac:graphicFrameMkLst>
            <pc:docMk/>
            <pc:sldMk cId="2238743616" sldId="575"/>
            <ac:graphicFrameMk id="13" creationId="{8EA663D4-D47D-C600-05AA-8272581C0222}"/>
          </ac:graphicFrameMkLst>
        </pc:graphicFrameChg>
        <pc:picChg chg="add del mod modCrop">
          <ac:chgData name="Nicolas Meyer" userId="86ac5f37-aa38-4a42-b32f-8f25a2258ef1" providerId="ADAL" clId="{197080E6-CA78-42FB-B971-7EA9ED853EB0}" dt="2024-04-26T13:44:17.959" v="2117" actId="478"/>
          <ac:picMkLst>
            <pc:docMk/>
            <pc:sldMk cId="2238743616" sldId="575"/>
            <ac:picMk id="5" creationId="{A169E3AD-0C7E-1678-A412-3C932033DA8C}"/>
          </ac:picMkLst>
        </pc:picChg>
        <pc:picChg chg="del">
          <ac:chgData name="Nicolas Meyer" userId="86ac5f37-aa38-4a42-b32f-8f25a2258ef1" providerId="ADAL" clId="{197080E6-CA78-42FB-B971-7EA9ED853EB0}" dt="2024-04-26T13:40:56.774" v="2107" actId="478"/>
          <ac:picMkLst>
            <pc:docMk/>
            <pc:sldMk cId="2238743616" sldId="575"/>
            <ac:picMk id="8" creationId="{0F3C2A0E-0629-1AD7-FF02-618D75D268AD}"/>
          </ac:picMkLst>
        </pc:picChg>
        <pc:picChg chg="add mod">
          <ac:chgData name="Nicolas Meyer" userId="86ac5f37-aa38-4a42-b32f-8f25a2258ef1" providerId="ADAL" clId="{197080E6-CA78-42FB-B971-7EA9ED853EB0}" dt="2024-04-26T13:44:46.839" v="2123" actId="14100"/>
          <ac:picMkLst>
            <pc:docMk/>
            <pc:sldMk cId="2238743616" sldId="575"/>
            <ac:picMk id="9" creationId="{9FBDA2FB-FA9C-3A64-C9E8-DF462D10D294}"/>
          </ac:picMkLst>
        </pc:picChg>
        <pc:picChg chg="del">
          <ac:chgData name="Nicolas Meyer" userId="86ac5f37-aa38-4a42-b32f-8f25a2258ef1" providerId="ADAL" clId="{197080E6-CA78-42FB-B971-7EA9ED853EB0}" dt="2024-04-26T13:40:57.282" v="2108" actId="478"/>
          <ac:picMkLst>
            <pc:docMk/>
            <pc:sldMk cId="2238743616" sldId="575"/>
            <ac:picMk id="1026" creationId="{893B24FA-2254-46B8-5CAD-CF4EFD3723D9}"/>
          </ac:picMkLst>
        </pc:picChg>
      </pc:sldChg>
      <pc:sldMasterChg chg="modSldLayout">
        <pc:chgData name="Nicolas Meyer" userId="86ac5f37-aa38-4a42-b32f-8f25a2258ef1" providerId="ADAL" clId="{197080E6-CA78-42FB-B971-7EA9ED853EB0}" dt="2024-04-26T13:36:39.017" v="2091"/>
        <pc:sldMasterMkLst>
          <pc:docMk/>
          <pc:sldMasterMk cId="1548173968" sldId="2147483648"/>
        </pc:sldMasterMkLst>
        <pc:sldLayoutChg chg="modSp mod">
          <pc:chgData name="Nicolas Meyer" userId="86ac5f37-aa38-4a42-b32f-8f25a2258ef1" providerId="ADAL" clId="{197080E6-CA78-42FB-B971-7EA9ED853EB0}" dt="2024-03-11T13:21:33.553" v="14" actId="20577"/>
          <pc:sldLayoutMkLst>
            <pc:docMk/>
            <pc:sldMasterMk cId="1548173968" sldId="2147483648"/>
            <pc:sldLayoutMk cId="698129142" sldId="2147483655"/>
          </pc:sldLayoutMkLst>
          <pc:spChg chg="mod">
            <ac:chgData name="Nicolas Meyer" userId="86ac5f37-aa38-4a42-b32f-8f25a2258ef1" providerId="ADAL" clId="{197080E6-CA78-42FB-B971-7EA9ED853EB0}" dt="2024-03-11T13:21:33.553" v="14" actId="20577"/>
            <ac:spMkLst>
              <pc:docMk/>
              <pc:sldMasterMk cId="1548173968" sldId="2147483648"/>
              <pc:sldLayoutMk cId="698129142" sldId="2147483655"/>
              <ac:spMk id="20" creationId="{CF9C6D5B-0070-4BD8-B638-BF1B6B0C9105}"/>
            </ac:spMkLst>
          </pc:spChg>
        </pc:sldLayoutChg>
        <pc:sldLayoutChg chg="modSp mod">
          <pc:chgData name="Nicolas Meyer" userId="86ac5f37-aa38-4a42-b32f-8f25a2258ef1" providerId="ADAL" clId="{197080E6-CA78-42FB-B971-7EA9ED853EB0}" dt="2024-03-11T13:21:43.291" v="17"/>
          <pc:sldLayoutMkLst>
            <pc:docMk/>
            <pc:sldMasterMk cId="1548173968" sldId="2147483648"/>
            <pc:sldLayoutMk cId="686907291" sldId="2147483658"/>
          </pc:sldLayoutMkLst>
          <pc:spChg chg="mod">
            <ac:chgData name="Nicolas Meyer" userId="86ac5f37-aa38-4a42-b32f-8f25a2258ef1" providerId="ADAL" clId="{197080E6-CA78-42FB-B971-7EA9ED853EB0}" dt="2024-03-11T13:21:43.291" v="17"/>
            <ac:spMkLst>
              <pc:docMk/>
              <pc:sldMasterMk cId="1548173968" sldId="2147483648"/>
              <pc:sldLayoutMk cId="686907291" sldId="2147483658"/>
              <ac:spMk id="11" creationId="{E62C68E5-5699-4A3F-A931-65B53B6B4B3A}"/>
            </ac:spMkLst>
          </pc:spChg>
        </pc:sldLayoutChg>
        <pc:sldLayoutChg chg="addSp modSp mod">
          <pc:chgData name="Nicolas Meyer" userId="86ac5f37-aa38-4a42-b32f-8f25a2258ef1" providerId="ADAL" clId="{197080E6-CA78-42FB-B971-7EA9ED853EB0}" dt="2024-04-26T13:36:11.827" v="2088"/>
          <pc:sldLayoutMkLst>
            <pc:docMk/>
            <pc:sldMasterMk cId="1548173968" sldId="2147483648"/>
            <pc:sldLayoutMk cId="858445199" sldId="2147483659"/>
          </pc:sldLayoutMkLst>
          <pc:spChg chg="mod">
            <ac:chgData name="Nicolas Meyer" userId="86ac5f37-aa38-4a42-b32f-8f25a2258ef1" providerId="ADAL" clId="{197080E6-CA78-42FB-B971-7EA9ED853EB0}" dt="2024-03-11T13:21:51.753" v="20"/>
            <ac:spMkLst>
              <pc:docMk/>
              <pc:sldMasterMk cId="1548173968" sldId="2147483648"/>
              <pc:sldLayoutMk cId="858445199" sldId="2147483659"/>
              <ac:spMk id="10" creationId="{858E9E75-BB0F-45A6-B5EC-051C9A2A368E}"/>
            </ac:spMkLst>
          </pc:spChg>
          <pc:picChg chg="add mod">
            <ac:chgData name="Nicolas Meyer" userId="86ac5f37-aa38-4a42-b32f-8f25a2258ef1" providerId="ADAL" clId="{197080E6-CA78-42FB-B971-7EA9ED853EB0}" dt="2024-04-26T13:36:11.827" v="2088"/>
            <ac:picMkLst>
              <pc:docMk/>
              <pc:sldMasterMk cId="1548173968" sldId="2147483648"/>
              <pc:sldLayoutMk cId="858445199" sldId="2147483659"/>
              <ac:picMk id="2" creationId="{2C67AE2C-6D8E-7D71-CF56-2158EEAD1CE4}"/>
            </ac:picMkLst>
          </pc:picChg>
        </pc:sldLayoutChg>
        <pc:sldLayoutChg chg="addSp modSp mod">
          <pc:chgData name="Nicolas Meyer" userId="86ac5f37-aa38-4a42-b32f-8f25a2258ef1" providerId="ADAL" clId="{197080E6-CA78-42FB-B971-7EA9ED853EB0}" dt="2024-04-26T13:36:39.017" v="2091"/>
          <pc:sldLayoutMkLst>
            <pc:docMk/>
            <pc:sldMasterMk cId="1548173968" sldId="2147483648"/>
            <pc:sldLayoutMk cId="3960217010" sldId="2147483660"/>
          </pc:sldLayoutMkLst>
          <pc:spChg chg="mod">
            <ac:chgData name="Nicolas Meyer" userId="86ac5f37-aa38-4a42-b32f-8f25a2258ef1" providerId="ADAL" clId="{197080E6-CA78-42FB-B971-7EA9ED853EB0}" dt="2024-04-26T13:36:39.017" v="2091"/>
            <ac:spMkLst>
              <pc:docMk/>
              <pc:sldMasterMk cId="1548173968" sldId="2147483648"/>
              <pc:sldLayoutMk cId="3960217010" sldId="2147483660"/>
              <ac:spMk id="9" creationId="{21388E17-1B3C-4237-9DED-3540C79D425F}"/>
            </ac:spMkLst>
          </pc:spChg>
          <pc:picChg chg="add mod">
            <ac:chgData name="Nicolas Meyer" userId="86ac5f37-aa38-4a42-b32f-8f25a2258ef1" providerId="ADAL" clId="{197080E6-CA78-42FB-B971-7EA9ED853EB0}" dt="2024-04-26T13:36:12.841" v="2089"/>
            <ac:picMkLst>
              <pc:docMk/>
              <pc:sldMasterMk cId="1548173968" sldId="2147483648"/>
              <pc:sldLayoutMk cId="3960217010" sldId="2147483660"/>
              <ac:picMk id="2" creationId="{F1E0176F-E51C-57A9-2BBD-681847468800}"/>
            </ac:picMkLst>
          </pc:picChg>
        </pc:sldLayoutChg>
      </pc:sldMasterChg>
    </pc:docChg>
  </pc:docChgLst>
  <pc:docChgLst>
    <pc:chgData name="Grace Ndoko Ounounou" userId="dd930792-9a53-4db3-ae9b-70f8f6124a1d" providerId="ADAL" clId="{CF734301-5D5F-4CCD-A1EE-D38CA35C60FA}"/>
    <pc:docChg chg="custSel addSld modSld modSection">
      <pc:chgData name="Grace Ndoko Ounounou" userId="dd930792-9a53-4db3-ae9b-70f8f6124a1d" providerId="ADAL" clId="{CF734301-5D5F-4CCD-A1EE-D38CA35C60FA}" dt="2024-03-12T09:53:27.939" v="420" actId="1076"/>
      <pc:docMkLst>
        <pc:docMk/>
      </pc:docMkLst>
      <pc:sldChg chg="addSp delSp modSp mod">
        <pc:chgData name="Grace Ndoko Ounounou" userId="dd930792-9a53-4db3-ae9b-70f8f6124a1d" providerId="ADAL" clId="{CF734301-5D5F-4CCD-A1EE-D38CA35C60FA}" dt="2024-03-12T09:53:27.939" v="420" actId="1076"/>
        <pc:sldMkLst>
          <pc:docMk/>
          <pc:sldMk cId="4118498011" sldId="542"/>
        </pc:sldMkLst>
        <pc:spChg chg="mod">
          <ac:chgData name="Grace Ndoko Ounounou" userId="dd930792-9a53-4db3-ae9b-70f8f6124a1d" providerId="ADAL" clId="{CF734301-5D5F-4CCD-A1EE-D38CA35C60FA}" dt="2024-03-12T09:45:14.559" v="39" actId="20577"/>
          <ac:spMkLst>
            <pc:docMk/>
            <pc:sldMk cId="4118498011" sldId="542"/>
            <ac:spMk id="3" creationId="{503100DD-77E7-9118-4974-A55436E69CC1}"/>
          </ac:spMkLst>
        </pc:spChg>
        <pc:spChg chg="add mod">
          <ac:chgData name="Grace Ndoko Ounounou" userId="dd930792-9a53-4db3-ae9b-70f8f6124a1d" providerId="ADAL" clId="{CF734301-5D5F-4CCD-A1EE-D38CA35C60FA}" dt="2024-03-12T09:49:08.176" v="55" actId="14100"/>
          <ac:spMkLst>
            <pc:docMk/>
            <pc:sldMk cId="4118498011" sldId="542"/>
            <ac:spMk id="4" creationId="{FB188237-71F8-3271-D9D9-8EEE34362476}"/>
          </ac:spMkLst>
        </pc:spChg>
        <pc:grpChg chg="add mod">
          <ac:chgData name="Grace Ndoko Ounounou" userId="dd930792-9a53-4db3-ae9b-70f8f6124a1d" providerId="ADAL" clId="{CF734301-5D5F-4CCD-A1EE-D38CA35C60FA}" dt="2024-03-12T09:49:08.176" v="55" actId="14100"/>
          <ac:grpSpMkLst>
            <pc:docMk/>
            <pc:sldMk cId="4118498011" sldId="542"/>
            <ac:grpSpMk id="5" creationId="{75E69436-8BE8-F8EE-8014-5C3DC94C2979}"/>
          </ac:grpSpMkLst>
        </pc:grpChg>
        <pc:graphicFrameChg chg="add mod modGraphic">
          <ac:chgData name="Grace Ndoko Ounounou" userId="dd930792-9a53-4db3-ae9b-70f8f6124a1d" providerId="ADAL" clId="{CF734301-5D5F-4CCD-A1EE-D38CA35C60FA}" dt="2024-03-12T09:53:27.939" v="420" actId="1076"/>
          <ac:graphicFrameMkLst>
            <pc:docMk/>
            <pc:sldMk cId="4118498011" sldId="542"/>
            <ac:graphicFrameMk id="6" creationId="{A82931EE-C958-09EE-7170-31AE06359934}"/>
          </ac:graphicFrameMkLst>
        </pc:graphicFrameChg>
        <pc:graphicFrameChg chg="del">
          <ac:chgData name="Grace Ndoko Ounounou" userId="dd930792-9a53-4db3-ae9b-70f8f6124a1d" providerId="ADAL" clId="{CF734301-5D5F-4CCD-A1EE-D38CA35C60FA}" dt="2024-03-12T09:45:40.840" v="40" actId="21"/>
          <ac:graphicFrameMkLst>
            <pc:docMk/>
            <pc:sldMk cId="4118498011" sldId="542"/>
            <ac:graphicFrameMk id="13" creationId="{FF30DA39-E7F0-A868-A60C-919CC5FFD8B4}"/>
          </ac:graphicFrameMkLst>
        </pc:graphicFrameChg>
        <pc:picChg chg="del">
          <ac:chgData name="Grace Ndoko Ounounou" userId="dd930792-9a53-4db3-ae9b-70f8f6124a1d" providerId="ADAL" clId="{CF734301-5D5F-4CCD-A1EE-D38CA35C60FA}" dt="2024-03-12T09:45:44.416" v="41" actId="21"/>
          <ac:picMkLst>
            <pc:docMk/>
            <pc:sldMk cId="4118498011" sldId="542"/>
            <ac:picMk id="9" creationId="{3FB1F487-345F-46B4-BB27-56C4B2895A05}"/>
          </ac:picMkLst>
        </pc:picChg>
        <pc:picChg chg="add mod">
          <ac:chgData name="Grace Ndoko Ounounou" userId="dd930792-9a53-4db3-ae9b-70f8f6124a1d" providerId="ADAL" clId="{CF734301-5D5F-4CCD-A1EE-D38CA35C60FA}" dt="2024-03-12T09:49:08.176" v="55" actId="14100"/>
          <ac:picMkLst>
            <pc:docMk/>
            <pc:sldMk cId="4118498011" sldId="542"/>
            <ac:picMk id="1026" creationId="{2BB4D609-309D-5D61-82C2-8C77EEB979A6}"/>
          </ac:picMkLst>
        </pc:picChg>
      </pc:sldChg>
      <pc:sldChg chg="add">
        <pc:chgData name="Grace Ndoko Ounounou" userId="dd930792-9a53-4db3-ae9b-70f8f6124a1d" providerId="ADAL" clId="{CF734301-5D5F-4CCD-A1EE-D38CA35C60FA}" dt="2024-03-12T09:44:34.943" v="0" actId="2890"/>
        <pc:sldMkLst>
          <pc:docMk/>
          <pc:sldMk cId="71475575" sldId="564"/>
        </pc:sldMkLst>
      </pc:sldChg>
    </pc:docChg>
  </pc:docChgLst>
  <pc:docChgLst>
    <pc:chgData name="Florian Krasulja" userId="b1a0cdef-0fa2-4410-a407-029b0b04b3a7" providerId="ADAL" clId="{EC106BBA-EC80-45DE-9112-7069E7BF082C}"/>
    <pc:docChg chg="modSld">
      <pc:chgData name="Florian Krasulja" userId="b1a0cdef-0fa2-4410-a407-029b0b04b3a7" providerId="ADAL" clId="{EC106BBA-EC80-45DE-9112-7069E7BF082C}" dt="2024-02-28T09:27:32.482" v="5" actId="20577"/>
      <pc:docMkLst>
        <pc:docMk/>
      </pc:docMkLst>
      <pc:sldChg chg="modSp mod">
        <pc:chgData name="Florian Krasulja" userId="b1a0cdef-0fa2-4410-a407-029b0b04b3a7" providerId="ADAL" clId="{EC106BBA-EC80-45DE-9112-7069E7BF082C}" dt="2024-02-28T09:27:32.482" v="5" actId="20577"/>
        <pc:sldMkLst>
          <pc:docMk/>
          <pc:sldMk cId="4060444382" sldId="513"/>
        </pc:sldMkLst>
        <pc:spChg chg="mod">
          <ac:chgData name="Florian Krasulja" userId="b1a0cdef-0fa2-4410-a407-029b0b04b3a7" providerId="ADAL" clId="{EC106BBA-EC80-45DE-9112-7069E7BF082C}" dt="2024-02-28T09:27:32.482" v="5" actId="20577"/>
          <ac:spMkLst>
            <pc:docMk/>
            <pc:sldMk cId="4060444382" sldId="513"/>
            <ac:spMk id="2" creationId="{141E9E2C-3029-C54A-4DDE-8D96E0C3AE2F}"/>
          </ac:spMkLst>
        </pc:spChg>
      </pc:sldChg>
    </pc:docChg>
  </pc:docChgLst>
  <pc:docChgLst>
    <pc:chgData name="Grace Ndoko Ounounou" userId="dd930792-9a53-4db3-ae9b-70f8f6124a1d" providerId="ADAL" clId="{2AAE98B2-5FA7-4936-BA3C-09A9C492729F}"/>
    <pc:docChg chg="undo custSel addSld delSld modSld modSection">
      <pc:chgData name="Grace Ndoko Ounounou" userId="dd930792-9a53-4db3-ae9b-70f8f6124a1d" providerId="ADAL" clId="{2AAE98B2-5FA7-4936-BA3C-09A9C492729F}" dt="2024-04-26T14:21:11.616" v="1168" actId="1076"/>
      <pc:docMkLst>
        <pc:docMk/>
      </pc:docMkLst>
      <pc:sldChg chg="addSp modSp mod">
        <pc:chgData name="Grace Ndoko Ounounou" userId="dd930792-9a53-4db3-ae9b-70f8f6124a1d" providerId="ADAL" clId="{2AAE98B2-5FA7-4936-BA3C-09A9C492729F}" dt="2024-04-26T10:04:36.442" v="1130" actId="20577"/>
        <pc:sldMkLst>
          <pc:docMk/>
          <pc:sldMk cId="4118498011" sldId="542"/>
        </pc:sldMkLst>
        <pc:spChg chg="mod">
          <ac:chgData name="Grace Ndoko Ounounou" userId="dd930792-9a53-4db3-ae9b-70f8f6124a1d" providerId="ADAL" clId="{2AAE98B2-5FA7-4936-BA3C-09A9C492729F}" dt="2024-04-26T09:14:44.508" v="119" actId="20577"/>
          <ac:spMkLst>
            <pc:docMk/>
            <pc:sldMk cId="4118498011" sldId="542"/>
            <ac:spMk id="3" creationId="{503100DD-77E7-9118-4974-A55436E69CC1}"/>
          </ac:spMkLst>
        </pc:spChg>
        <pc:spChg chg="mod">
          <ac:chgData name="Grace Ndoko Ounounou" userId="dd930792-9a53-4db3-ae9b-70f8f6124a1d" providerId="ADAL" clId="{2AAE98B2-5FA7-4936-BA3C-09A9C492729F}" dt="2024-04-26T10:01:29.746" v="1116" actId="14100"/>
          <ac:spMkLst>
            <pc:docMk/>
            <pc:sldMk cId="4118498011" sldId="542"/>
            <ac:spMk id="4" creationId="{FB188237-71F8-3271-D9D9-8EEE34362476}"/>
          </ac:spMkLst>
        </pc:spChg>
        <pc:grpChg chg="mod">
          <ac:chgData name="Grace Ndoko Ounounou" userId="dd930792-9a53-4db3-ae9b-70f8f6124a1d" providerId="ADAL" clId="{2AAE98B2-5FA7-4936-BA3C-09A9C492729F}" dt="2024-04-26T10:01:29.746" v="1116" actId="14100"/>
          <ac:grpSpMkLst>
            <pc:docMk/>
            <pc:sldMk cId="4118498011" sldId="542"/>
            <ac:grpSpMk id="5" creationId="{75E69436-8BE8-F8EE-8014-5C3DC94C2979}"/>
          </ac:grpSpMkLst>
        </pc:grpChg>
        <pc:graphicFrameChg chg="mod">
          <ac:chgData name="Grace Ndoko Ounounou" userId="dd930792-9a53-4db3-ae9b-70f8f6124a1d" providerId="ADAL" clId="{2AAE98B2-5FA7-4936-BA3C-09A9C492729F}" dt="2024-04-26T10:02:13.209" v="1120" actId="1076"/>
          <ac:graphicFrameMkLst>
            <pc:docMk/>
            <pc:sldMk cId="4118498011" sldId="542"/>
            <ac:graphicFrameMk id="6" creationId="{A82931EE-C958-09EE-7170-31AE06359934}"/>
          </ac:graphicFrameMkLst>
        </pc:graphicFrameChg>
        <pc:graphicFrameChg chg="add mod">
          <ac:chgData name="Grace Ndoko Ounounou" userId="dd930792-9a53-4db3-ae9b-70f8f6124a1d" providerId="ADAL" clId="{2AAE98B2-5FA7-4936-BA3C-09A9C492729F}" dt="2024-04-26T10:04:36.442" v="1130" actId="20577"/>
          <ac:graphicFrameMkLst>
            <pc:docMk/>
            <pc:sldMk cId="4118498011" sldId="542"/>
            <ac:graphicFrameMk id="7" creationId="{1E180D99-B1F5-68A9-6878-4A2A98D8EF29}"/>
          </ac:graphicFrameMkLst>
        </pc:graphicFrameChg>
        <pc:picChg chg="mod">
          <ac:chgData name="Grace Ndoko Ounounou" userId="dd930792-9a53-4db3-ae9b-70f8f6124a1d" providerId="ADAL" clId="{2AAE98B2-5FA7-4936-BA3C-09A9C492729F}" dt="2024-04-26T10:01:29.746" v="1116" actId="14100"/>
          <ac:picMkLst>
            <pc:docMk/>
            <pc:sldMk cId="4118498011" sldId="542"/>
            <ac:picMk id="1026" creationId="{2BB4D609-309D-5D61-82C2-8C77EEB979A6}"/>
          </ac:picMkLst>
        </pc:picChg>
      </pc:sldChg>
      <pc:sldChg chg="addSp delSp modSp add mod">
        <pc:chgData name="Grace Ndoko Ounounou" userId="dd930792-9a53-4db3-ae9b-70f8f6124a1d" providerId="ADAL" clId="{2AAE98B2-5FA7-4936-BA3C-09A9C492729F}" dt="2024-04-26T14:21:11.616" v="1168" actId="1076"/>
        <pc:sldMkLst>
          <pc:docMk/>
          <pc:sldMk cId="330863384" sldId="565"/>
        </pc:sldMkLst>
        <pc:spChg chg="del">
          <ac:chgData name="Grace Ndoko Ounounou" userId="dd930792-9a53-4db3-ae9b-70f8f6124a1d" providerId="ADAL" clId="{2AAE98B2-5FA7-4936-BA3C-09A9C492729F}" dt="2024-04-26T09:21:48.808" v="441" actId="21"/>
          <ac:spMkLst>
            <pc:docMk/>
            <pc:sldMk cId="330863384" sldId="565"/>
            <ac:spMk id="2" creationId="{F62B7417-17C2-C29D-A525-96D272435E48}"/>
          </ac:spMkLst>
        </pc:spChg>
        <pc:spChg chg="mod">
          <ac:chgData name="Grace Ndoko Ounounou" userId="dd930792-9a53-4db3-ae9b-70f8f6124a1d" providerId="ADAL" clId="{2AAE98B2-5FA7-4936-BA3C-09A9C492729F}" dt="2024-04-26T09:58:13.748" v="1019" actId="1076"/>
          <ac:spMkLst>
            <pc:docMk/>
            <pc:sldMk cId="330863384" sldId="565"/>
            <ac:spMk id="3" creationId="{503100DD-77E7-9118-4974-A55436E69CC1}"/>
          </ac:spMkLst>
        </pc:spChg>
        <pc:spChg chg="add mod">
          <ac:chgData name="Grace Ndoko Ounounou" userId="dd930792-9a53-4db3-ae9b-70f8f6124a1d" providerId="ADAL" clId="{2AAE98B2-5FA7-4936-BA3C-09A9C492729F}" dt="2024-04-26T09:16:01.059" v="120"/>
          <ac:spMkLst>
            <pc:docMk/>
            <pc:sldMk cId="330863384" sldId="565"/>
            <ac:spMk id="8" creationId="{8D4E7CA7-E19F-674F-9003-F5623538CA30}"/>
          </ac:spMkLst>
        </pc:spChg>
        <pc:spChg chg="add mod">
          <ac:chgData name="Grace Ndoko Ounounou" userId="dd930792-9a53-4db3-ae9b-70f8f6124a1d" providerId="ADAL" clId="{2AAE98B2-5FA7-4936-BA3C-09A9C492729F}" dt="2024-04-26T09:16:49.020" v="204" actId="20577"/>
          <ac:spMkLst>
            <pc:docMk/>
            <pc:sldMk cId="330863384" sldId="565"/>
            <ac:spMk id="9" creationId="{24E4038E-EACA-CEF1-1450-73E4E721F1FA}"/>
          </ac:spMkLst>
        </pc:spChg>
        <pc:spChg chg="add mod">
          <ac:chgData name="Grace Ndoko Ounounou" userId="dd930792-9a53-4db3-ae9b-70f8f6124a1d" providerId="ADAL" clId="{2AAE98B2-5FA7-4936-BA3C-09A9C492729F}" dt="2024-04-26T09:17:24.355" v="207"/>
          <ac:spMkLst>
            <pc:docMk/>
            <pc:sldMk cId="330863384" sldId="565"/>
            <ac:spMk id="11" creationId="{DF2F9913-3590-2DD9-F1DA-C2C2A0936050}"/>
          </ac:spMkLst>
        </pc:spChg>
        <pc:spChg chg="add mod">
          <ac:chgData name="Grace Ndoko Ounounou" userId="dd930792-9a53-4db3-ae9b-70f8f6124a1d" providerId="ADAL" clId="{2AAE98B2-5FA7-4936-BA3C-09A9C492729F}" dt="2024-04-26T09:31:31.460" v="553" actId="14100"/>
          <ac:spMkLst>
            <pc:docMk/>
            <pc:sldMk cId="330863384" sldId="565"/>
            <ac:spMk id="12" creationId="{3C6C4C0C-A859-9B25-2672-AEE00E0926BE}"/>
          </ac:spMkLst>
        </pc:spChg>
        <pc:spChg chg="add mod">
          <ac:chgData name="Grace Ndoko Ounounou" userId="dd930792-9a53-4db3-ae9b-70f8f6124a1d" providerId="ADAL" clId="{2AAE98B2-5FA7-4936-BA3C-09A9C492729F}" dt="2024-04-26T09:18:57.163" v="272"/>
          <ac:spMkLst>
            <pc:docMk/>
            <pc:sldMk cId="330863384" sldId="565"/>
            <ac:spMk id="14" creationId="{0DDD6CD0-B821-35B9-AC55-C67E2EAE9414}"/>
          </ac:spMkLst>
        </pc:spChg>
        <pc:spChg chg="add mod">
          <ac:chgData name="Grace Ndoko Ounounou" userId="dd930792-9a53-4db3-ae9b-70f8f6124a1d" providerId="ADAL" clId="{2AAE98B2-5FA7-4936-BA3C-09A9C492729F}" dt="2024-04-26T09:19:25.897" v="340" actId="20577"/>
          <ac:spMkLst>
            <pc:docMk/>
            <pc:sldMk cId="330863384" sldId="565"/>
            <ac:spMk id="15" creationId="{3A2CBD00-06AB-7D22-B8B7-3B0F32BBC711}"/>
          </ac:spMkLst>
        </pc:spChg>
        <pc:spChg chg="add mod">
          <ac:chgData name="Grace Ndoko Ounounou" userId="dd930792-9a53-4db3-ae9b-70f8f6124a1d" providerId="ADAL" clId="{2AAE98B2-5FA7-4936-BA3C-09A9C492729F}" dt="2024-04-26T09:19:49.628" v="344"/>
          <ac:spMkLst>
            <pc:docMk/>
            <pc:sldMk cId="330863384" sldId="565"/>
            <ac:spMk id="17" creationId="{8D74EE86-F4CE-E407-730D-DD05DB0CAB3B}"/>
          </ac:spMkLst>
        </pc:spChg>
        <pc:spChg chg="add mod">
          <ac:chgData name="Grace Ndoko Ounounou" userId="dd930792-9a53-4db3-ae9b-70f8f6124a1d" providerId="ADAL" clId="{2AAE98B2-5FA7-4936-BA3C-09A9C492729F}" dt="2024-04-26T09:50:29.998" v="725" actId="207"/>
          <ac:spMkLst>
            <pc:docMk/>
            <pc:sldMk cId="330863384" sldId="565"/>
            <ac:spMk id="18" creationId="{AFCD7177-BF0C-8BD8-20B3-0E911B95C7C2}"/>
          </ac:spMkLst>
        </pc:spChg>
        <pc:spChg chg="add mod">
          <ac:chgData name="Grace Ndoko Ounounou" userId="dd930792-9a53-4db3-ae9b-70f8f6124a1d" providerId="ADAL" clId="{2AAE98B2-5FA7-4936-BA3C-09A9C492729F}" dt="2024-04-26T09:21:07.609" v="403"/>
          <ac:spMkLst>
            <pc:docMk/>
            <pc:sldMk cId="330863384" sldId="565"/>
            <ac:spMk id="20" creationId="{CD0396F6-F988-CA30-52B6-FFF00A356F14}"/>
          </ac:spMkLst>
        </pc:spChg>
        <pc:spChg chg="add mod">
          <ac:chgData name="Grace Ndoko Ounounou" userId="dd930792-9a53-4db3-ae9b-70f8f6124a1d" providerId="ADAL" clId="{2AAE98B2-5FA7-4936-BA3C-09A9C492729F}" dt="2024-04-26T09:21:33.516" v="439" actId="20577"/>
          <ac:spMkLst>
            <pc:docMk/>
            <pc:sldMk cId="330863384" sldId="565"/>
            <ac:spMk id="21" creationId="{EBCAF0D6-FF73-ECCD-84AB-3A8CADEC7FA1}"/>
          </ac:spMkLst>
        </pc:spChg>
        <pc:spChg chg="add del mod">
          <ac:chgData name="Grace Ndoko Ounounou" userId="dd930792-9a53-4db3-ae9b-70f8f6124a1d" providerId="ADAL" clId="{2AAE98B2-5FA7-4936-BA3C-09A9C492729F}" dt="2024-04-26T09:21:52.729" v="442" actId="21"/>
          <ac:spMkLst>
            <pc:docMk/>
            <pc:sldMk cId="330863384" sldId="565"/>
            <ac:spMk id="23" creationId="{4E398F00-48A6-6F70-5543-3865396F8966}"/>
          </ac:spMkLst>
        </pc:spChg>
        <pc:spChg chg="add del mod">
          <ac:chgData name="Grace Ndoko Ounounou" userId="dd930792-9a53-4db3-ae9b-70f8f6124a1d" providerId="ADAL" clId="{2AAE98B2-5FA7-4936-BA3C-09A9C492729F}" dt="2024-04-26T09:22:00.047" v="444" actId="478"/>
          <ac:spMkLst>
            <pc:docMk/>
            <pc:sldMk cId="330863384" sldId="565"/>
            <ac:spMk id="24" creationId="{4E398F00-48A6-6F70-5543-3865396F8966}"/>
          </ac:spMkLst>
        </pc:spChg>
        <pc:spChg chg="add del mod">
          <ac:chgData name="Grace Ndoko Ounounou" userId="dd930792-9a53-4db3-ae9b-70f8f6124a1d" providerId="ADAL" clId="{2AAE98B2-5FA7-4936-BA3C-09A9C492729F}" dt="2024-04-26T09:22:08.087" v="446" actId="478"/>
          <ac:spMkLst>
            <pc:docMk/>
            <pc:sldMk cId="330863384" sldId="565"/>
            <ac:spMk id="25" creationId="{00E6B0D2-B437-B5F5-655A-F8ADF2F63687}"/>
          </ac:spMkLst>
        </pc:spChg>
        <pc:spChg chg="mod">
          <ac:chgData name="Grace Ndoko Ounounou" userId="dd930792-9a53-4db3-ae9b-70f8f6124a1d" providerId="ADAL" clId="{2AAE98B2-5FA7-4936-BA3C-09A9C492729F}" dt="2024-04-26T09:22:12.648" v="447"/>
          <ac:spMkLst>
            <pc:docMk/>
            <pc:sldMk cId="330863384" sldId="565"/>
            <ac:spMk id="27" creationId="{5177B31F-8A29-51E7-69D5-5424D438377D}"/>
          </ac:spMkLst>
        </pc:spChg>
        <pc:spChg chg="mod">
          <ac:chgData name="Grace Ndoko Ounounou" userId="dd930792-9a53-4db3-ae9b-70f8f6124a1d" providerId="ADAL" clId="{2AAE98B2-5FA7-4936-BA3C-09A9C492729F}" dt="2024-04-26T09:22:43.629" v="476" actId="20577"/>
          <ac:spMkLst>
            <pc:docMk/>
            <pc:sldMk cId="330863384" sldId="565"/>
            <ac:spMk id="28" creationId="{BD90210C-918F-8687-BC41-7D6C42CF131D}"/>
          </ac:spMkLst>
        </pc:spChg>
        <pc:spChg chg="mod">
          <ac:chgData name="Grace Ndoko Ounounou" userId="dd930792-9a53-4db3-ae9b-70f8f6124a1d" providerId="ADAL" clId="{2AAE98B2-5FA7-4936-BA3C-09A9C492729F}" dt="2024-04-26T09:24:42.060" v="493"/>
          <ac:spMkLst>
            <pc:docMk/>
            <pc:sldMk cId="330863384" sldId="565"/>
            <ac:spMk id="30" creationId="{752FB75E-543A-5B21-11AB-7C25CBC2F0CF}"/>
          </ac:spMkLst>
        </pc:spChg>
        <pc:spChg chg="mod">
          <ac:chgData name="Grace Ndoko Ounounou" userId="dd930792-9a53-4db3-ae9b-70f8f6124a1d" providerId="ADAL" clId="{2AAE98B2-5FA7-4936-BA3C-09A9C492729F}" dt="2024-04-26T09:50:24.820" v="724" actId="207"/>
          <ac:spMkLst>
            <pc:docMk/>
            <pc:sldMk cId="330863384" sldId="565"/>
            <ac:spMk id="31" creationId="{479DCE7B-C316-1D31-9F5B-39D0E26DAED0}"/>
          </ac:spMkLst>
        </pc:spChg>
        <pc:spChg chg="mod">
          <ac:chgData name="Grace Ndoko Ounounou" userId="dd930792-9a53-4db3-ae9b-70f8f6124a1d" providerId="ADAL" clId="{2AAE98B2-5FA7-4936-BA3C-09A9C492729F}" dt="2024-04-26T09:25:44.914" v="499"/>
          <ac:spMkLst>
            <pc:docMk/>
            <pc:sldMk cId="330863384" sldId="565"/>
            <ac:spMk id="33" creationId="{2EEAF1E7-A63A-18D2-ED57-FCE5BE3EC89D}"/>
          </ac:spMkLst>
        </pc:spChg>
        <pc:spChg chg="mod">
          <ac:chgData name="Grace Ndoko Ounounou" userId="dd930792-9a53-4db3-ae9b-70f8f6124a1d" providerId="ADAL" clId="{2AAE98B2-5FA7-4936-BA3C-09A9C492729F}" dt="2024-04-26T09:25:44.914" v="499"/>
          <ac:spMkLst>
            <pc:docMk/>
            <pc:sldMk cId="330863384" sldId="565"/>
            <ac:spMk id="34" creationId="{8A80593C-0DF1-870D-E5A6-8394500C9366}"/>
          </ac:spMkLst>
        </pc:spChg>
        <pc:spChg chg="mod">
          <ac:chgData name="Grace Ndoko Ounounou" userId="dd930792-9a53-4db3-ae9b-70f8f6124a1d" providerId="ADAL" clId="{2AAE98B2-5FA7-4936-BA3C-09A9C492729F}" dt="2024-04-26T09:26:26.245" v="505"/>
          <ac:spMkLst>
            <pc:docMk/>
            <pc:sldMk cId="330863384" sldId="565"/>
            <ac:spMk id="36" creationId="{9DB8AE0B-D75A-B906-D9E9-B42F0C719A6B}"/>
          </ac:spMkLst>
        </pc:spChg>
        <pc:spChg chg="mod">
          <ac:chgData name="Grace Ndoko Ounounou" userId="dd930792-9a53-4db3-ae9b-70f8f6124a1d" providerId="ADAL" clId="{2AAE98B2-5FA7-4936-BA3C-09A9C492729F}" dt="2024-04-26T09:26:26.245" v="505"/>
          <ac:spMkLst>
            <pc:docMk/>
            <pc:sldMk cId="330863384" sldId="565"/>
            <ac:spMk id="37" creationId="{36244E4C-21A6-BD1A-21E3-96126CB44C6E}"/>
          </ac:spMkLst>
        </pc:spChg>
        <pc:spChg chg="mod">
          <ac:chgData name="Grace Ndoko Ounounou" userId="dd930792-9a53-4db3-ae9b-70f8f6124a1d" providerId="ADAL" clId="{2AAE98B2-5FA7-4936-BA3C-09A9C492729F}" dt="2024-04-26T09:27:45.740" v="517"/>
          <ac:spMkLst>
            <pc:docMk/>
            <pc:sldMk cId="330863384" sldId="565"/>
            <ac:spMk id="41" creationId="{9878AE18-C37F-4167-A4E3-28067F921870}"/>
          </ac:spMkLst>
        </pc:spChg>
        <pc:spChg chg="mod">
          <ac:chgData name="Grace Ndoko Ounounou" userId="dd930792-9a53-4db3-ae9b-70f8f6124a1d" providerId="ADAL" clId="{2AAE98B2-5FA7-4936-BA3C-09A9C492729F}" dt="2024-04-26T09:27:56.471" v="526" actId="20577"/>
          <ac:spMkLst>
            <pc:docMk/>
            <pc:sldMk cId="330863384" sldId="565"/>
            <ac:spMk id="42" creationId="{7EC1AF3F-8547-7529-1038-D62E306FD41C}"/>
          </ac:spMkLst>
        </pc:spChg>
        <pc:spChg chg="mod">
          <ac:chgData name="Grace Ndoko Ounounou" userId="dd930792-9a53-4db3-ae9b-70f8f6124a1d" providerId="ADAL" clId="{2AAE98B2-5FA7-4936-BA3C-09A9C492729F}" dt="2024-04-26T09:28:01.926" v="527"/>
          <ac:spMkLst>
            <pc:docMk/>
            <pc:sldMk cId="330863384" sldId="565"/>
            <ac:spMk id="44" creationId="{3CD5999F-C580-23DF-C73A-B472E63B9AF5}"/>
          </ac:spMkLst>
        </pc:spChg>
        <pc:spChg chg="mod">
          <ac:chgData name="Grace Ndoko Ounounou" userId="dd930792-9a53-4db3-ae9b-70f8f6124a1d" providerId="ADAL" clId="{2AAE98B2-5FA7-4936-BA3C-09A9C492729F}" dt="2024-04-26T09:28:01.926" v="527"/>
          <ac:spMkLst>
            <pc:docMk/>
            <pc:sldMk cId="330863384" sldId="565"/>
            <ac:spMk id="45" creationId="{AAFF2870-E2E5-206E-2E17-3A71F960DDA7}"/>
          </ac:spMkLst>
        </pc:spChg>
        <pc:spChg chg="add del mod">
          <ac:chgData name="Grace Ndoko Ounounou" userId="dd930792-9a53-4db3-ae9b-70f8f6124a1d" providerId="ADAL" clId="{2AAE98B2-5FA7-4936-BA3C-09A9C492729F}" dt="2024-04-26T09:32:36.476" v="559" actId="11529"/>
          <ac:spMkLst>
            <pc:docMk/>
            <pc:sldMk cId="330863384" sldId="565"/>
            <ac:spMk id="55" creationId="{EE88EC6F-C5B9-F915-A438-50CD51665485}"/>
          </ac:spMkLst>
        </pc:spChg>
        <pc:spChg chg="add mod">
          <ac:chgData name="Grace Ndoko Ounounou" userId="dd930792-9a53-4db3-ae9b-70f8f6124a1d" providerId="ADAL" clId="{2AAE98B2-5FA7-4936-BA3C-09A9C492729F}" dt="2024-04-26T09:38:52.674" v="657" actId="164"/>
          <ac:spMkLst>
            <pc:docMk/>
            <pc:sldMk cId="330863384" sldId="565"/>
            <ac:spMk id="56" creationId="{38A0ADA1-9930-C6A6-D803-90A06A4526A1}"/>
          </ac:spMkLst>
        </pc:spChg>
        <pc:spChg chg="add mod">
          <ac:chgData name="Grace Ndoko Ounounou" userId="dd930792-9a53-4db3-ae9b-70f8f6124a1d" providerId="ADAL" clId="{2AAE98B2-5FA7-4936-BA3C-09A9C492729F}" dt="2024-04-26T09:41:55.317" v="669" actId="1076"/>
          <ac:spMkLst>
            <pc:docMk/>
            <pc:sldMk cId="330863384" sldId="565"/>
            <ac:spMk id="57" creationId="{4E52DB74-067A-F851-674C-86053897253A}"/>
          </ac:spMkLst>
        </pc:spChg>
        <pc:spChg chg="add mod">
          <ac:chgData name="Grace Ndoko Ounounou" userId="dd930792-9a53-4db3-ae9b-70f8f6124a1d" providerId="ADAL" clId="{2AAE98B2-5FA7-4936-BA3C-09A9C492729F}" dt="2024-04-26T09:42:13.834" v="672" actId="1076"/>
          <ac:spMkLst>
            <pc:docMk/>
            <pc:sldMk cId="330863384" sldId="565"/>
            <ac:spMk id="58" creationId="{2FAA002D-F441-EEF1-EC88-B99372E5EFC3}"/>
          </ac:spMkLst>
        </pc:spChg>
        <pc:spChg chg="add mod">
          <ac:chgData name="Grace Ndoko Ounounou" userId="dd930792-9a53-4db3-ae9b-70f8f6124a1d" providerId="ADAL" clId="{2AAE98B2-5FA7-4936-BA3C-09A9C492729F}" dt="2024-04-26T09:38:52.674" v="657" actId="164"/>
          <ac:spMkLst>
            <pc:docMk/>
            <pc:sldMk cId="330863384" sldId="565"/>
            <ac:spMk id="61" creationId="{8EA824E0-7B4F-1CD1-9F68-3832C56D7C10}"/>
          </ac:spMkLst>
        </pc:spChg>
        <pc:spChg chg="add mod">
          <ac:chgData name="Grace Ndoko Ounounou" userId="dd930792-9a53-4db3-ae9b-70f8f6124a1d" providerId="ADAL" clId="{2AAE98B2-5FA7-4936-BA3C-09A9C492729F}" dt="2024-04-26T09:50:05.190" v="723" actId="207"/>
          <ac:spMkLst>
            <pc:docMk/>
            <pc:sldMk cId="330863384" sldId="565"/>
            <ac:spMk id="63" creationId="{E21950E1-5727-B380-1FF7-8CF0EB8F79AC}"/>
          </ac:spMkLst>
        </pc:spChg>
        <pc:spChg chg="add del">
          <ac:chgData name="Grace Ndoko Ounounou" userId="dd930792-9a53-4db3-ae9b-70f8f6124a1d" providerId="ADAL" clId="{2AAE98B2-5FA7-4936-BA3C-09A9C492729F}" dt="2024-04-26T09:43:29.573" v="674" actId="11529"/>
          <ac:spMkLst>
            <pc:docMk/>
            <pc:sldMk cId="330863384" sldId="565"/>
            <ac:spMk id="1025" creationId="{0861F895-EDBF-4960-A024-89877C66F8CA}"/>
          </ac:spMkLst>
        </pc:spChg>
        <pc:spChg chg="add del mod">
          <ac:chgData name="Grace Ndoko Ounounou" userId="dd930792-9a53-4db3-ae9b-70f8f6124a1d" providerId="ADAL" clId="{2AAE98B2-5FA7-4936-BA3C-09A9C492729F}" dt="2024-04-26T09:44:03.550" v="678" actId="11529"/>
          <ac:spMkLst>
            <pc:docMk/>
            <pc:sldMk cId="330863384" sldId="565"/>
            <ac:spMk id="1027" creationId="{BE94CAAE-A2E5-1489-4CF4-B671E4C00B10}"/>
          </ac:spMkLst>
        </pc:spChg>
        <pc:spChg chg="add mod ord">
          <ac:chgData name="Grace Ndoko Ounounou" userId="dd930792-9a53-4db3-ae9b-70f8f6124a1d" providerId="ADAL" clId="{2AAE98B2-5FA7-4936-BA3C-09A9C492729F}" dt="2024-04-26T09:48:14.888" v="712" actId="164"/>
          <ac:spMkLst>
            <pc:docMk/>
            <pc:sldMk cId="330863384" sldId="565"/>
            <ac:spMk id="1028" creationId="{58F94AB8-0318-9BD3-19B6-AB2D463601F9}"/>
          </ac:spMkLst>
        </pc:spChg>
        <pc:spChg chg="add mod ord">
          <ac:chgData name="Grace Ndoko Ounounou" userId="dd930792-9a53-4db3-ae9b-70f8f6124a1d" providerId="ADAL" clId="{2AAE98B2-5FA7-4936-BA3C-09A9C492729F}" dt="2024-04-26T09:48:34.312" v="713" actId="164"/>
          <ac:spMkLst>
            <pc:docMk/>
            <pc:sldMk cId="330863384" sldId="565"/>
            <ac:spMk id="1029" creationId="{17BE9D19-9714-AFFA-3BC3-15DBBF64DE04}"/>
          </ac:spMkLst>
        </pc:spChg>
        <pc:spChg chg="add mod">
          <ac:chgData name="Grace Ndoko Ounounou" userId="dd930792-9a53-4db3-ae9b-70f8f6124a1d" providerId="ADAL" clId="{2AAE98B2-5FA7-4936-BA3C-09A9C492729F}" dt="2024-04-26T09:49:22.442" v="718" actId="14100"/>
          <ac:spMkLst>
            <pc:docMk/>
            <pc:sldMk cId="330863384" sldId="565"/>
            <ac:spMk id="1030" creationId="{1CE9D15C-488D-9288-E58E-8FC45620ECB9}"/>
          </ac:spMkLst>
        </pc:spChg>
        <pc:spChg chg="add mod">
          <ac:chgData name="Grace Ndoko Ounounou" userId="dd930792-9a53-4db3-ae9b-70f8f6124a1d" providerId="ADAL" clId="{2AAE98B2-5FA7-4936-BA3C-09A9C492729F}" dt="2024-04-26T09:49:28.090" v="719" actId="14100"/>
          <ac:spMkLst>
            <pc:docMk/>
            <pc:sldMk cId="330863384" sldId="565"/>
            <ac:spMk id="1031" creationId="{9A5D0C36-C696-7DAC-8B67-E44B50692C42}"/>
          </ac:spMkLst>
        </pc:spChg>
        <pc:spChg chg="add mod">
          <ac:chgData name="Grace Ndoko Ounounou" userId="dd930792-9a53-4db3-ae9b-70f8f6124a1d" providerId="ADAL" clId="{2AAE98B2-5FA7-4936-BA3C-09A9C492729F}" dt="2024-04-26T09:53:49.631" v="726" actId="767"/>
          <ac:spMkLst>
            <pc:docMk/>
            <pc:sldMk cId="330863384" sldId="565"/>
            <ac:spMk id="1035" creationId="{118CDE56-0DA8-AAA8-7792-E773331837DD}"/>
          </ac:spMkLst>
        </pc:spChg>
        <pc:spChg chg="add mod">
          <ac:chgData name="Grace Ndoko Ounounou" userId="dd930792-9a53-4db3-ae9b-70f8f6124a1d" providerId="ADAL" clId="{2AAE98B2-5FA7-4936-BA3C-09A9C492729F}" dt="2024-04-26T09:53:53.713" v="728" actId="767"/>
          <ac:spMkLst>
            <pc:docMk/>
            <pc:sldMk cId="330863384" sldId="565"/>
            <ac:spMk id="1036" creationId="{D9086FD0-189A-0B43-24D2-9AFB32D427E9}"/>
          </ac:spMkLst>
        </pc:spChg>
        <pc:spChg chg="add mod">
          <ac:chgData name="Grace Ndoko Ounounou" userId="dd930792-9a53-4db3-ae9b-70f8f6124a1d" providerId="ADAL" clId="{2AAE98B2-5FA7-4936-BA3C-09A9C492729F}" dt="2024-04-26T09:54:48.551" v="737" actId="164"/>
          <ac:spMkLst>
            <pc:docMk/>
            <pc:sldMk cId="330863384" sldId="565"/>
            <ac:spMk id="1037" creationId="{1CE4F6B9-E3BF-79C1-82DB-B3F401FC02B9}"/>
          </ac:spMkLst>
        </pc:spChg>
        <pc:spChg chg="add del mod">
          <ac:chgData name="Grace Ndoko Ounounou" userId="dd930792-9a53-4db3-ae9b-70f8f6124a1d" providerId="ADAL" clId="{2AAE98B2-5FA7-4936-BA3C-09A9C492729F}" dt="2024-04-26T09:55:11.258" v="740"/>
          <ac:spMkLst>
            <pc:docMk/>
            <pc:sldMk cId="330863384" sldId="565"/>
            <ac:spMk id="1039" creationId="{4C5A49A9-513F-53BF-2720-E9726ED99328}"/>
          </ac:spMkLst>
        </pc:spChg>
        <pc:grpChg chg="del">
          <ac:chgData name="Grace Ndoko Ounounou" userId="dd930792-9a53-4db3-ae9b-70f8f6124a1d" providerId="ADAL" clId="{2AAE98B2-5FA7-4936-BA3C-09A9C492729F}" dt="2024-04-26T09:14:24.451" v="68" actId="21"/>
          <ac:grpSpMkLst>
            <pc:docMk/>
            <pc:sldMk cId="330863384" sldId="565"/>
            <ac:grpSpMk id="5" creationId="{75E69436-8BE8-F8EE-8014-5C3DC94C2979}"/>
          </ac:grpSpMkLst>
        </pc:grpChg>
        <pc:grpChg chg="add mod">
          <ac:chgData name="Grace Ndoko Ounounou" userId="dd930792-9a53-4db3-ae9b-70f8f6124a1d" providerId="ADAL" clId="{2AAE98B2-5FA7-4936-BA3C-09A9C492729F}" dt="2024-04-26T09:27:15.144" v="513" actId="164"/>
          <ac:grpSpMkLst>
            <pc:docMk/>
            <pc:sldMk cId="330863384" sldId="565"/>
            <ac:grpSpMk id="7" creationId="{DDD5B464-1C2B-2B08-3DAF-5C9EC21B227B}"/>
          </ac:grpSpMkLst>
        </pc:grpChg>
        <pc:grpChg chg="add mod">
          <ac:chgData name="Grace Ndoko Ounounou" userId="dd930792-9a53-4db3-ae9b-70f8f6124a1d" providerId="ADAL" clId="{2AAE98B2-5FA7-4936-BA3C-09A9C492729F}" dt="2024-04-26T09:27:15.144" v="513" actId="164"/>
          <ac:grpSpMkLst>
            <pc:docMk/>
            <pc:sldMk cId="330863384" sldId="565"/>
            <ac:grpSpMk id="10" creationId="{27A03F41-FAF4-C7D1-2FB3-4B723736B610}"/>
          </ac:grpSpMkLst>
        </pc:grpChg>
        <pc:grpChg chg="add mod">
          <ac:chgData name="Grace Ndoko Ounounou" userId="dd930792-9a53-4db3-ae9b-70f8f6124a1d" providerId="ADAL" clId="{2AAE98B2-5FA7-4936-BA3C-09A9C492729F}" dt="2024-04-26T09:27:15.144" v="513" actId="164"/>
          <ac:grpSpMkLst>
            <pc:docMk/>
            <pc:sldMk cId="330863384" sldId="565"/>
            <ac:grpSpMk id="13" creationId="{8A582DF1-B75D-970F-0FDB-1516EE78D360}"/>
          </ac:grpSpMkLst>
        </pc:grpChg>
        <pc:grpChg chg="add mod">
          <ac:chgData name="Grace Ndoko Ounounou" userId="dd930792-9a53-4db3-ae9b-70f8f6124a1d" providerId="ADAL" clId="{2AAE98B2-5FA7-4936-BA3C-09A9C492729F}" dt="2024-04-26T09:27:15.144" v="513" actId="164"/>
          <ac:grpSpMkLst>
            <pc:docMk/>
            <pc:sldMk cId="330863384" sldId="565"/>
            <ac:grpSpMk id="16" creationId="{F8759162-87C8-E7E4-1999-A2C356EC8276}"/>
          </ac:grpSpMkLst>
        </pc:grpChg>
        <pc:grpChg chg="add mod">
          <ac:chgData name="Grace Ndoko Ounounou" userId="dd930792-9a53-4db3-ae9b-70f8f6124a1d" providerId="ADAL" clId="{2AAE98B2-5FA7-4936-BA3C-09A9C492729F}" dt="2024-04-26T09:27:15.144" v="513" actId="164"/>
          <ac:grpSpMkLst>
            <pc:docMk/>
            <pc:sldMk cId="330863384" sldId="565"/>
            <ac:grpSpMk id="19" creationId="{78E9917E-01A8-DF21-DE8F-953A79DE86C8}"/>
          </ac:grpSpMkLst>
        </pc:grpChg>
        <pc:grpChg chg="add mod">
          <ac:chgData name="Grace Ndoko Ounounou" userId="dd930792-9a53-4db3-ae9b-70f8f6124a1d" providerId="ADAL" clId="{2AAE98B2-5FA7-4936-BA3C-09A9C492729F}" dt="2024-04-26T09:27:35.065" v="515" actId="164"/>
          <ac:grpSpMkLst>
            <pc:docMk/>
            <pc:sldMk cId="330863384" sldId="565"/>
            <ac:grpSpMk id="26" creationId="{A44BA9CB-8676-90A1-C1FF-8B1F8F1C22B1}"/>
          </ac:grpSpMkLst>
        </pc:grpChg>
        <pc:grpChg chg="add mod">
          <ac:chgData name="Grace Ndoko Ounounou" userId="dd930792-9a53-4db3-ae9b-70f8f6124a1d" providerId="ADAL" clId="{2AAE98B2-5FA7-4936-BA3C-09A9C492729F}" dt="2024-04-26T09:27:35.065" v="515" actId="164"/>
          <ac:grpSpMkLst>
            <pc:docMk/>
            <pc:sldMk cId="330863384" sldId="565"/>
            <ac:grpSpMk id="29" creationId="{AADD04BF-9817-8B67-5F17-A5D1F9B5C2E0}"/>
          </ac:grpSpMkLst>
        </pc:grpChg>
        <pc:grpChg chg="add mod">
          <ac:chgData name="Grace Ndoko Ounounou" userId="dd930792-9a53-4db3-ae9b-70f8f6124a1d" providerId="ADAL" clId="{2AAE98B2-5FA7-4936-BA3C-09A9C492729F}" dt="2024-04-26T09:27:35.065" v="515" actId="164"/>
          <ac:grpSpMkLst>
            <pc:docMk/>
            <pc:sldMk cId="330863384" sldId="565"/>
            <ac:grpSpMk id="32" creationId="{031ECCCA-1926-917D-E0DE-4000C847F854}"/>
          </ac:grpSpMkLst>
        </pc:grpChg>
        <pc:grpChg chg="add mod">
          <ac:chgData name="Grace Ndoko Ounounou" userId="dd930792-9a53-4db3-ae9b-70f8f6124a1d" providerId="ADAL" clId="{2AAE98B2-5FA7-4936-BA3C-09A9C492729F}" dt="2024-04-26T09:27:35.065" v="515" actId="164"/>
          <ac:grpSpMkLst>
            <pc:docMk/>
            <pc:sldMk cId="330863384" sldId="565"/>
            <ac:grpSpMk id="35" creationId="{73C7AE34-C7B7-D4B3-64C0-46457F07CBCC}"/>
          </ac:grpSpMkLst>
        </pc:grpChg>
        <pc:grpChg chg="add mod">
          <ac:chgData name="Grace Ndoko Ounounou" userId="dd930792-9a53-4db3-ae9b-70f8f6124a1d" providerId="ADAL" clId="{2AAE98B2-5FA7-4936-BA3C-09A9C492729F}" dt="2024-04-26T09:48:14.888" v="712" actId="164"/>
          <ac:grpSpMkLst>
            <pc:docMk/>
            <pc:sldMk cId="330863384" sldId="565"/>
            <ac:grpSpMk id="38" creationId="{3D9B8F15-739A-ED59-600D-423B207E0D64}"/>
          </ac:grpSpMkLst>
        </pc:grpChg>
        <pc:grpChg chg="add mod">
          <ac:chgData name="Grace Ndoko Ounounou" userId="dd930792-9a53-4db3-ae9b-70f8f6124a1d" providerId="ADAL" clId="{2AAE98B2-5FA7-4936-BA3C-09A9C492729F}" dt="2024-04-26T09:48:34.312" v="713" actId="164"/>
          <ac:grpSpMkLst>
            <pc:docMk/>
            <pc:sldMk cId="330863384" sldId="565"/>
            <ac:grpSpMk id="39" creationId="{C1A69CA8-AB0A-9021-A8A6-E93DA3DDC9C0}"/>
          </ac:grpSpMkLst>
        </pc:grpChg>
        <pc:grpChg chg="add del mod">
          <ac:chgData name="Grace Ndoko Ounounou" userId="dd930792-9a53-4db3-ae9b-70f8f6124a1d" providerId="ADAL" clId="{2AAE98B2-5FA7-4936-BA3C-09A9C492729F}" dt="2024-04-26T09:28:42.797" v="532" actId="478"/>
          <ac:grpSpMkLst>
            <pc:docMk/>
            <pc:sldMk cId="330863384" sldId="565"/>
            <ac:grpSpMk id="40" creationId="{29605E69-A790-DDDE-4FD4-EA97E169F5D7}"/>
          </ac:grpSpMkLst>
        </pc:grpChg>
        <pc:grpChg chg="add del mod">
          <ac:chgData name="Grace Ndoko Ounounou" userId="dd930792-9a53-4db3-ae9b-70f8f6124a1d" providerId="ADAL" clId="{2AAE98B2-5FA7-4936-BA3C-09A9C492729F}" dt="2024-04-26T09:28:38.549" v="531" actId="478"/>
          <ac:grpSpMkLst>
            <pc:docMk/>
            <pc:sldMk cId="330863384" sldId="565"/>
            <ac:grpSpMk id="43" creationId="{C513DC0A-EEC6-A460-8B88-0C1677552485}"/>
          </ac:grpSpMkLst>
        </pc:grpChg>
        <pc:grpChg chg="add mod">
          <ac:chgData name="Grace Ndoko Ounounou" userId="dd930792-9a53-4db3-ae9b-70f8f6124a1d" providerId="ADAL" clId="{2AAE98B2-5FA7-4936-BA3C-09A9C492729F}" dt="2024-04-26T09:48:46.883" v="714" actId="164"/>
          <ac:grpSpMkLst>
            <pc:docMk/>
            <pc:sldMk cId="330863384" sldId="565"/>
            <ac:grpSpMk id="59" creationId="{0BAACDA5-F544-7549-32D0-57EE2618CBB1}"/>
          </ac:grpSpMkLst>
        </pc:grpChg>
        <pc:grpChg chg="add mod">
          <ac:chgData name="Grace Ndoko Ounounou" userId="dd930792-9a53-4db3-ae9b-70f8f6124a1d" providerId="ADAL" clId="{2AAE98B2-5FA7-4936-BA3C-09A9C492729F}" dt="2024-04-26T09:48:46.883" v="714" actId="164"/>
          <ac:grpSpMkLst>
            <pc:docMk/>
            <pc:sldMk cId="330863384" sldId="565"/>
            <ac:grpSpMk id="60" creationId="{CE0070DC-51EE-37C7-6749-1C4360129DC3}"/>
          </ac:grpSpMkLst>
        </pc:grpChg>
        <pc:grpChg chg="add mod">
          <ac:chgData name="Grace Ndoko Ounounou" userId="dd930792-9a53-4db3-ae9b-70f8f6124a1d" providerId="ADAL" clId="{2AAE98B2-5FA7-4936-BA3C-09A9C492729F}" dt="2024-04-26T09:37:53.620" v="619" actId="164"/>
          <ac:grpSpMkLst>
            <pc:docMk/>
            <pc:sldMk cId="330863384" sldId="565"/>
            <ac:grpSpMk id="62" creationId="{412BBA02-1A75-A40F-42C1-D96FDE7EB445}"/>
          </ac:grpSpMkLst>
        </pc:grpChg>
        <pc:grpChg chg="add mod">
          <ac:chgData name="Grace Ndoko Ounounou" userId="dd930792-9a53-4db3-ae9b-70f8f6124a1d" providerId="ADAL" clId="{2AAE98B2-5FA7-4936-BA3C-09A9C492729F}" dt="2024-04-26T09:48:46.883" v="714" actId="164"/>
          <ac:grpSpMkLst>
            <pc:docMk/>
            <pc:sldMk cId="330863384" sldId="565"/>
            <ac:grpSpMk id="1024" creationId="{28D38879-689D-54FF-E0A6-E46C5772485A}"/>
          </ac:grpSpMkLst>
        </pc:grpChg>
        <pc:grpChg chg="add mod">
          <ac:chgData name="Grace Ndoko Ounounou" userId="dd930792-9a53-4db3-ae9b-70f8f6124a1d" providerId="ADAL" clId="{2AAE98B2-5FA7-4936-BA3C-09A9C492729F}" dt="2024-04-26T09:48:46.883" v="714" actId="164"/>
          <ac:grpSpMkLst>
            <pc:docMk/>
            <pc:sldMk cId="330863384" sldId="565"/>
            <ac:grpSpMk id="1032" creationId="{F7726BFA-2742-1B00-4374-8E07F26091B4}"/>
          </ac:grpSpMkLst>
        </pc:grpChg>
        <pc:grpChg chg="add mod">
          <ac:chgData name="Grace Ndoko Ounounou" userId="dd930792-9a53-4db3-ae9b-70f8f6124a1d" providerId="ADAL" clId="{2AAE98B2-5FA7-4936-BA3C-09A9C492729F}" dt="2024-04-26T09:48:46.883" v="714" actId="164"/>
          <ac:grpSpMkLst>
            <pc:docMk/>
            <pc:sldMk cId="330863384" sldId="565"/>
            <ac:grpSpMk id="1033" creationId="{1E1FDD89-C931-94A7-6F34-FF39C679B231}"/>
          </ac:grpSpMkLst>
        </pc:grpChg>
        <pc:grpChg chg="add mod">
          <ac:chgData name="Grace Ndoko Ounounou" userId="dd930792-9a53-4db3-ae9b-70f8f6124a1d" providerId="ADAL" clId="{2AAE98B2-5FA7-4936-BA3C-09A9C492729F}" dt="2024-04-26T09:54:48.551" v="737" actId="164"/>
          <ac:grpSpMkLst>
            <pc:docMk/>
            <pc:sldMk cId="330863384" sldId="565"/>
            <ac:grpSpMk id="1034" creationId="{E67B330A-5868-9F03-9982-D9BF8471463B}"/>
          </ac:grpSpMkLst>
        </pc:grpChg>
        <pc:grpChg chg="add mod">
          <ac:chgData name="Grace Ndoko Ounounou" userId="dd930792-9a53-4db3-ae9b-70f8f6124a1d" providerId="ADAL" clId="{2AAE98B2-5FA7-4936-BA3C-09A9C492729F}" dt="2024-04-26T09:58:00.530" v="1015" actId="1076"/>
          <ac:grpSpMkLst>
            <pc:docMk/>
            <pc:sldMk cId="330863384" sldId="565"/>
            <ac:grpSpMk id="1038" creationId="{ED85DA6A-50E3-7B54-0372-2395C4855B70}"/>
          </ac:grpSpMkLst>
        </pc:grpChg>
        <pc:graphicFrameChg chg="add del">
          <ac:chgData name="Grace Ndoko Ounounou" userId="dd930792-9a53-4db3-ae9b-70f8f6124a1d" providerId="ADAL" clId="{2AAE98B2-5FA7-4936-BA3C-09A9C492729F}" dt="2024-04-26T09:14:15.442" v="67" actId="21"/>
          <ac:graphicFrameMkLst>
            <pc:docMk/>
            <pc:sldMk cId="330863384" sldId="565"/>
            <ac:graphicFrameMk id="6" creationId="{A82931EE-C958-09EE-7170-31AE06359934}"/>
          </ac:graphicFrameMkLst>
        </pc:graphicFrameChg>
        <pc:graphicFrameChg chg="add mod">
          <ac:chgData name="Grace Ndoko Ounounou" userId="dd930792-9a53-4db3-ae9b-70f8f6124a1d" providerId="ADAL" clId="{2AAE98B2-5FA7-4936-BA3C-09A9C492729F}" dt="2024-04-26T14:21:11.616" v="1168" actId="1076"/>
          <ac:graphicFrameMkLst>
            <pc:docMk/>
            <pc:sldMk cId="330863384" sldId="565"/>
            <ac:graphicFrameMk id="1040" creationId="{CBB0763E-1653-AB85-A06B-D0EC15F58477}"/>
          </ac:graphicFrameMkLst>
        </pc:graphicFrameChg>
        <pc:cxnChg chg="add mod">
          <ac:chgData name="Grace Ndoko Ounounou" userId="dd930792-9a53-4db3-ae9b-70f8f6124a1d" providerId="ADAL" clId="{2AAE98B2-5FA7-4936-BA3C-09A9C492729F}" dt="2024-04-26T09:35:58.225" v="603" actId="164"/>
          <ac:cxnSpMkLst>
            <pc:docMk/>
            <pc:sldMk cId="330863384" sldId="565"/>
            <ac:cxnSpMk id="47" creationId="{47BF3F0C-5DC8-4869-B5DA-0EFC21ABBFD9}"/>
          </ac:cxnSpMkLst>
        </pc:cxnChg>
        <pc:cxnChg chg="add mod">
          <ac:chgData name="Grace Ndoko Ounounou" userId="dd930792-9a53-4db3-ae9b-70f8f6124a1d" providerId="ADAL" clId="{2AAE98B2-5FA7-4936-BA3C-09A9C492729F}" dt="2024-04-26T09:35:47.627" v="602" actId="164"/>
          <ac:cxnSpMkLst>
            <pc:docMk/>
            <pc:sldMk cId="330863384" sldId="565"/>
            <ac:cxnSpMk id="48" creationId="{05C17694-6772-5656-E216-DFB3105E0DA0}"/>
          </ac:cxnSpMkLst>
        </pc:cxnChg>
      </pc:sldChg>
      <pc:sldChg chg="add del">
        <pc:chgData name="Grace Ndoko Ounounou" userId="dd930792-9a53-4db3-ae9b-70f8f6124a1d" providerId="ADAL" clId="{2AAE98B2-5FA7-4936-BA3C-09A9C492729F}" dt="2024-04-26T10:00:20.840" v="1056" actId="2696"/>
        <pc:sldMkLst>
          <pc:docMk/>
          <pc:sldMk cId="677332874" sldId="566"/>
        </pc:sldMkLst>
      </pc:sldChg>
    </pc:docChg>
  </pc:docChgLst>
  <pc:docChgLst>
    <pc:chgData name="Florian Krasulja" userId="b1a0cdef-0fa2-4410-a407-029b0b04b3a7" providerId="ADAL" clId="{C247454A-3388-4676-BE5A-BEFF7DAFDAB1}"/>
    <pc:docChg chg="undo custSel addSld delSld modSld modSection">
      <pc:chgData name="Florian Krasulja" userId="b1a0cdef-0fa2-4410-a407-029b0b04b3a7" providerId="ADAL" clId="{C247454A-3388-4676-BE5A-BEFF7DAFDAB1}" dt="2024-04-28T17:19:30.413" v="224" actId="1076"/>
      <pc:docMkLst>
        <pc:docMk/>
      </pc:docMkLst>
      <pc:sldChg chg="modSp mod">
        <pc:chgData name="Florian Krasulja" userId="b1a0cdef-0fa2-4410-a407-029b0b04b3a7" providerId="ADAL" clId="{C247454A-3388-4676-BE5A-BEFF7DAFDAB1}" dt="2024-04-26T12:57:47.632" v="152" actId="20577"/>
        <pc:sldMkLst>
          <pc:docMk/>
          <pc:sldMk cId="4060444382" sldId="513"/>
        </pc:sldMkLst>
        <pc:spChg chg="mod">
          <ac:chgData name="Florian Krasulja" userId="b1a0cdef-0fa2-4410-a407-029b0b04b3a7" providerId="ADAL" clId="{C247454A-3388-4676-BE5A-BEFF7DAFDAB1}" dt="2024-04-26T12:57:47.632" v="152" actId="20577"/>
          <ac:spMkLst>
            <pc:docMk/>
            <pc:sldMk cId="4060444382" sldId="513"/>
            <ac:spMk id="2" creationId="{141E9E2C-3029-C54A-4DDE-8D96E0C3AE2F}"/>
          </ac:spMkLst>
        </pc:spChg>
      </pc:sldChg>
      <pc:sldChg chg="modSp mod modAnim">
        <pc:chgData name="Florian Krasulja" userId="b1a0cdef-0fa2-4410-a407-029b0b04b3a7" providerId="ADAL" clId="{C247454A-3388-4676-BE5A-BEFF7DAFDAB1}" dt="2024-04-26T14:06:00.942" v="211" actId="732"/>
        <pc:sldMkLst>
          <pc:docMk/>
          <pc:sldMk cId="722001289" sldId="521"/>
        </pc:sldMkLst>
        <pc:picChg chg="mod modCrop">
          <ac:chgData name="Florian Krasulja" userId="b1a0cdef-0fa2-4410-a407-029b0b04b3a7" providerId="ADAL" clId="{C247454A-3388-4676-BE5A-BEFF7DAFDAB1}" dt="2024-04-26T14:06:00.942" v="211" actId="732"/>
          <ac:picMkLst>
            <pc:docMk/>
            <pc:sldMk cId="722001289" sldId="521"/>
            <ac:picMk id="2" creationId="{FB430F6C-6FA3-4F08-94C8-E3C6F48BC4EE}"/>
          </ac:picMkLst>
        </pc:picChg>
      </pc:sldChg>
      <pc:sldChg chg="addSp delSp modSp mod">
        <pc:chgData name="Florian Krasulja" userId="b1a0cdef-0fa2-4410-a407-029b0b04b3a7" providerId="ADAL" clId="{C247454A-3388-4676-BE5A-BEFF7DAFDAB1}" dt="2024-04-25T11:49:43.801" v="15" actId="20577"/>
        <pc:sldMkLst>
          <pc:docMk/>
          <pc:sldMk cId="1481903889" sldId="539"/>
        </pc:sldMkLst>
        <pc:spChg chg="mod">
          <ac:chgData name="Florian Krasulja" userId="b1a0cdef-0fa2-4410-a407-029b0b04b3a7" providerId="ADAL" clId="{C247454A-3388-4676-BE5A-BEFF7DAFDAB1}" dt="2024-04-25T11:49:43.801" v="15" actId="20577"/>
          <ac:spMkLst>
            <pc:docMk/>
            <pc:sldMk cId="1481903889" sldId="539"/>
            <ac:spMk id="2" creationId="{795C4085-6788-F8A4-BFEF-F6F9C6BC6A49}"/>
          </ac:spMkLst>
        </pc:spChg>
        <pc:picChg chg="del mod">
          <ac:chgData name="Florian Krasulja" userId="b1a0cdef-0fa2-4410-a407-029b0b04b3a7" providerId="ADAL" clId="{C247454A-3388-4676-BE5A-BEFF7DAFDAB1}" dt="2024-04-25T11:49:23.307" v="6" actId="478"/>
          <ac:picMkLst>
            <pc:docMk/>
            <pc:sldMk cId="1481903889" sldId="539"/>
            <ac:picMk id="5" creationId="{AAF63086-8B13-42B8-BF72-120BC6AC3030}"/>
          </ac:picMkLst>
        </pc:picChg>
        <pc:picChg chg="add mod">
          <ac:chgData name="Florian Krasulja" userId="b1a0cdef-0fa2-4410-a407-029b0b04b3a7" providerId="ADAL" clId="{C247454A-3388-4676-BE5A-BEFF7DAFDAB1}" dt="2024-04-25T11:49:38.345" v="11" actId="1076"/>
          <ac:picMkLst>
            <pc:docMk/>
            <pc:sldMk cId="1481903889" sldId="539"/>
            <ac:picMk id="6" creationId="{C8E2B600-50CC-4D19-9ECC-045C15610BC5}"/>
          </ac:picMkLst>
        </pc:picChg>
      </pc:sldChg>
      <pc:sldChg chg="addSp delSp modSp mod">
        <pc:chgData name="Florian Krasulja" userId="b1a0cdef-0fa2-4410-a407-029b0b04b3a7" providerId="ADAL" clId="{C247454A-3388-4676-BE5A-BEFF7DAFDAB1}" dt="2024-04-26T12:03:18.765" v="51" actId="26606"/>
        <pc:sldMkLst>
          <pc:docMk/>
          <pc:sldMk cId="3838171182" sldId="549"/>
        </pc:sldMkLst>
        <pc:spChg chg="mod">
          <ac:chgData name="Florian Krasulja" userId="b1a0cdef-0fa2-4410-a407-029b0b04b3a7" providerId="ADAL" clId="{C247454A-3388-4676-BE5A-BEFF7DAFDAB1}" dt="2024-04-26T11:58:17.695" v="27" actId="20577"/>
          <ac:spMkLst>
            <pc:docMk/>
            <pc:sldMk cId="3838171182" sldId="549"/>
            <ac:spMk id="3" creationId="{29BD76B8-FECF-98A2-5633-A489DC0844D2}"/>
          </ac:spMkLst>
        </pc:spChg>
        <pc:spChg chg="add del mod">
          <ac:chgData name="Florian Krasulja" userId="b1a0cdef-0fa2-4410-a407-029b0b04b3a7" providerId="ADAL" clId="{C247454A-3388-4676-BE5A-BEFF7DAFDAB1}" dt="2024-04-26T11:58:24.020" v="29" actId="478"/>
          <ac:spMkLst>
            <pc:docMk/>
            <pc:sldMk cId="3838171182" sldId="549"/>
            <ac:spMk id="4" creationId="{5591572E-CCBE-4BFA-8AA1-6C21BE060EE8}"/>
          </ac:spMkLst>
        </pc:spChg>
        <pc:spChg chg="del mod">
          <ac:chgData name="Florian Krasulja" userId="b1a0cdef-0fa2-4410-a407-029b0b04b3a7" providerId="ADAL" clId="{C247454A-3388-4676-BE5A-BEFF7DAFDAB1}" dt="2024-04-26T11:58:28" v="31" actId="478"/>
          <ac:spMkLst>
            <pc:docMk/>
            <pc:sldMk cId="3838171182" sldId="549"/>
            <ac:spMk id="8" creationId="{D046B6C2-D325-46D2-A4DF-18E302CC0823}"/>
          </ac:spMkLst>
        </pc:spChg>
        <pc:spChg chg="add del mod">
          <ac:chgData name="Florian Krasulja" userId="b1a0cdef-0fa2-4410-a407-029b0b04b3a7" providerId="ADAL" clId="{C247454A-3388-4676-BE5A-BEFF7DAFDAB1}" dt="2024-04-26T12:03:18.765" v="51" actId="26606"/>
          <ac:spMkLst>
            <pc:docMk/>
            <pc:sldMk cId="3838171182" sldId="549"/>
            <ac:spMk id="12" creationId="{9824DDCB-4C8F-41D3-BE98-0C6CE0B67371}"/>
          </ac:spMkLst>
        </pc:spChg>
        <pc:graphicFrameChg chg="del mod">
          <ac:chgData name="Florian Krasulja" userId="b1a0cdef-0fa2-4410-a407-029b0b04b3a7" providerId="ADAL" clId="{C247454A-3388-4676-BE5A-BEFF7DAFDAB1}" dt="2024-04-26T11:58:21.527" v="28" actId="478"/>
          <ac:graphicFrameMkLst>
            <pc:docMk/>
            <pc:sldMk cId="3838171182" sldId="549"/>
            <ac:graphicFrameMk id="14" creationId="{6274D4B3-1952-C92B-9317-1CA7FAC09792}"/>
          </ac:graphicFrameMkLst>
        </pc:graphicFrameChg>
        <pc:graphicFrameChg chg="add">
          <ac:chgData name="Florian Krasulja" userId="b1a0cdef-0fa2-4410-a407-029b0b04b3a7" providerId="ADAL" clId="{C247454A-3388-4676-BE5A-BEFF7DAFDAB1}" dt="2024-04-26T12:03:18.765" v="51" actId="26606"/>
          <ac:graphicFrameMkLst>
            <pc:docMk/>
            <pc:sldMk cId="3838171182" sldId="549"/>
            <ac:graphicFrameMk id="15" creationId="{0FDC51AF-9F21-FB82-F0C4-60A178BCF941}"/>
          </ac:graphicFrameMkLst>
        </pc:graphicFrameChg>
        <pc:picChg chg="add del mod">
          <ac:chgData name="Florian Krasulja" userId="b1a0cdef-0fa2-4410-a407-029b0b04b3a7" providerId="ADAL" clId="{C247454A-3388-4676-BE5A-BEFF7DAFDAB1}" dt="2024-04-26T11:58:38.629" v="36" actId="21"/>
          <ac:picMkLst>
            <pc:docMk/>
            <pc:sldMk cId="3838171182" sldId="549"/>
            <ac:picMk id="5" creationId="{46950124-D9EC-47A0-8813-F174CC91B355}"/>
          </ac:picMkLst>
        </pc:picChg>
        <pc:picChg chg="del">
          <ac:chgData name="Florian Krasulja" userId="b1a0cdef-0fa2-4410-a407-029b0b04b3a7" providerId="ADAL" clId="{C247454A-3388-4676-BE5A-BEFF7DAFDAB1}" dt="2024-04-26T11:58:29.497" v="32" actId="478"/>
          <ac:picMkLst>
            <pc:docMk/>
            <pc:sldMk cId="3838171182" sldId="549"/>
            <ac:picMk id="6" creationId="{18B597D9-23FF-4D31-8D69-C89089FD257C}"/>
          </ac:picMkLst>
        </pc:picChg>
        <pc:picChg chg="add mod">
          <ac:chgData name="Florian Krasulja" userId="b1a0cdef-0fa2-4410-a407-029b0b04b3a7" providerId="ADAL" clId="{C247454A-3388-4676-BE5A-BEFF7DAFDAB1}" dt="2024-04-26T12:03:08.919" v="50" actId="1076"/>
          <ac:picMkLst>
            <pc:docMk/>
            <pc:sldMk cId="3838171182" sldId="549"/>
            <ac:picMk id="13" creationId="{B26CC29E-BB43-4FF3-AE9C-AF6A2C1D4854}"/>
          </ac:picMkLst>
        </pc:picChg>
      </pc:sldChg>
      <pc:sldChg chg="addSp delSp modSp mod">
        <pc:chgData name="Florian Krasulja" userId="b1a0cdef-0fa2-4410-a407-029b0b04b3a7" providerId="ADAL" clId="{C247454A-3388-4676-BE5A-BEFF7DAFDAB1}" dt="2024-04-26T13:51:37.356" v="168" actId="1076"/>
        <pc:sldMkLst>
          <pc:docMk/>
          <pc:sldMk cId="1492416012" sldId="557"/>
        </pc:sldMkLst>
        <pc:spChg chg="add del mod">
          <ac:chgData name="Florian Krasulja" userId="b1a0cdef-0fa2-4410-a407-029b0b04b3a7" providerId="ADAL" clId="{C247454A-3388-4676-BE5A-BEFF7DAFDAB1}" dt="2024-04-26T12:24:59.114" v="100" actId="22"/>
          <ac:spMkLst>
            <pc:docMk/>
            <pc:sldMk cId="1492416012" sldId="557"/>
            <ac:spMk id="2" creationId="{876C6618-961C-4871-A26F-C92BBB316D8E}"/>
          </ac:spMkLst>
        </pc:spChg>
        <pc:spChg chg="mod">
          <ac:chgData name="Florian Krasulja" userId="b1a0cdef-0fa2-4410-a407-029b0b04b3a7" providerId="ADAL" clId="{C247454A-3388-4676-BE5A-BEFF7DAFDAB1}" dt="2024-04-26T12:50:01.097" v="149" actId="1076"/>
          <ac:spMkLst>
            <pc:docMk/>
            <pc:sldMk cId="1492416012" sldId="557"/>
            <ac:spMk id="6" creationId="{6FFB16C1-F4E1-469D-87E0-6BDBF4372770}"/>
          </ac:spMkLst>
        </pc:spChg>
        <pc:spChg chg="add mod">
          <ac:chgData name="Florian Krasulja" userId="b1a0cdef-0fa2-4410-a407-029b0b04b3a7" providerId="ADAL" clId="{C247454A-3388-4676-BE5A-BEFF7DAFDAB1}" dt="2024-04-26T13:08:15.233" v="154" actId="1076"/>
          <ac:spMkLst>
            <pc:docMk/>
            <pc:sldMk cId="1492416012" sldId="557"/>
            <ac:spMk id="10" creationId="{42EC0E8A-D3D6-448C-B617-E1FCBB7CA810}"/>
          </ac:spMkLst>
        </pc:spChg>
        <pc:spChg chg="add mod">
          <ac:chgData name="Florian Krasulja" userId="b1a0cdef-0fa2-4410-a407-029b0b04b3a7" providerId="ADAL" clId="{C247454A-3388-4676-BE5A-BEFF7DAFDAB1}" dt="2024-04-26T13:08:18.423" v="155" actId="1076"/>
          <ac:spMkLst>
            <pc:docMk/>
            <pc:sldMk cId="1492416012" sldId="557"/>
            <ac:spMk id="12" creationId="{DA455379-FCDD-455F-B32B-8D98FB7D3C2E}"/>
          </ac:spMkLst>
        </pc:spChg>
        <pc:graphicFrameChg chg="del mod">
          <ac:chgData name="Florian Krasulja" userId="b1a0cdef-0fa2-4410-a407-029b0b04b3a7" providerId="ADAL" clId="{C247454A-3388-4676-BE5A-BEFF7DAFDAB1}" dt="2024-04-26T12:24:38.582" v="97" actId="478"/>
          <ac:graphicFrameMkLst>
            <pc:docMk/>
            <pc:sldMk cId="1492416012" sldId="557"/>
            <ac:graphicFrameMk id="2056" creationId="{9C772F99-DA89-772A-CB2D-B5522B38D4D7}"/>
          </ac:graphicFrameMkLst>
        </pc:graphicFrameChg>
        <pc:picChg chg="add mod ord">
          <ac:chgData name="Florian Krasulja" userId="b1a0cdef-0fa2-4410-a407-029b0b04b3a7" providerId="ADAL" clId="{C247454A-3388-4676-BE5A-BEFF7DAFDAB1}" dt="2024-04-26T12:49:56.577" v="148" actId="1076"/>
          <ac:picMkLst>
            <pc:docMk/>
            <pc:sldMk cId="1492416012" sldId="557"/>
            <ac:picMk id="5" creationId="{43A4C12A-7332-49D1-8664-2775D55AE7FE}"/>
          </ac:picMkLst>
        </pc:picChg>
        <pc:picChg chg="add mod">
          <ac:chgData name="Florian Krasulja" userId="b1a0cdef-0fa2-4410-a407-029b0b04b3a7" providerId="ADAL" clId="{C247454A-3388-4676-BE5A-BEFF7DAFDAB1}" dt="2024-04-26T12:49:56.577" v="148" actId="1076"/>
          <ac:picMkLst>
            <pc:docMk/>
            <pc:sldMk cId="1492416012" sldId="557"/>
            <ac:picMk id="11" creationId="{6FB2FC17-9FEB-45F1-99C2-63F9F3DE35D6}"/>
          </ac:picMkLst>
        </pc:picChg>
        <pc:picChg chg="add mod">
          <ac:chgData name="Florian Krasulja" userId="b1a0cdef-0fa2-4410-a407-029b0b04b3a7" providerId="ADAL" clId="{C247454A-3388-4676-BE5A-BEFF7DAFDAB1}" dt="2024-04-26T13:51:37.356" v="168" actId="1076"/>
          <ac:picMkLst>
            <pc:docMk/>
            <pc:sldMk cId="1492416012" sldId="557"/>
            <ac:picMk id="13" creationId="{717B04AF-4859-4CD9-B2CE-F6DD59603715}"/>
          </ac:picMkLst>
        </pc:picChg>
        <pc:picChg chg="del">
          <ac:chgData name="Florian Krasulja" userId="b1a0cdef-0fa2-4410-a407-029b0b04b3a7" providerId="ADAL" clId="{C247454A-3388-4676-BE5A-BEFF7DAFDAB1}" dt="2024-04-26T12:24:40.296" v="98" actId="478"/>
          <ac:picMkLst>
            <pc:docMk/>
            <pc:sldMk cId="1492416012" sldId="557"/>
            <ac:picMk id="2050" creationId="{D08ED0F1-8946-4F2C-96E9-B46028B27AAE}"/>
          </ac:picMkLst>
        </pc:picChg>
      </pc:sldChg>
      <pc:sldChg chg="del">
        <pc:chgData name="Florian Krasulja" userId="b1a0cdef-0fa2-4410-a407-029b0b04b3a7" providerId="ADAL" clId="{C247454A-3388-4676-BE5A-BEFF7DAFDAB1}" dt="2024-04-26T12:19:59.545" v="95" actId="47"/>
        <pc:sldMkLst>
          <pc:docMk/>
          <pc:sldMk cId="1747256392" sldId="558"/>
        </pc:sldMkLst>
      </pc:sldChg>
      <pc:sldChg chg="addSp delSp modSp mod">
        <pc:chgData name="Florian Krasulja" userId="b1a0cdef-0fa2-4410-a407-029b0b04b3a7" providerId="ADAL" clId="{C247454A-3388-4676-BE5A-BEFF7DAFDAB1}" dt="2024-04-26T14:20:53.044" v="222" actId="1076"/>
        <pc:sldMkLst>
          <pc:docMk/>
          <pc:sldMk cId="247959431" sldId="559"/>
        </pc:sldMkLst>
        <pc:spChg chg="add del mod">
          <ac:chgData name="Florian Krasulja" userId="b1a0cdef-0fa2-4410-a407-029b0b04b3a7" providerId="ADAL" clId="{C247454A-3388-4676-BE5A-BEFF7DAFDAB1}" dt="2024-04-26T12:53:55.199" v="151" actId="478"/>
          <ac:spMkLst>
            <pc:docMk/>
            <pc:sldMk cId="247959431" sldId="559"/>
            <ac:spMk id="5" creationId="{0F4B11D5-A963-4B31-A5A1-1E9DAF61482C}"/>
          </ac:spMkLst>
        </pc:spChg>
        <pc:graphicFrameChg chg="del">
          <ac:chgData name="Florian Krasulja" userId="b1a0cdef-0fa2-4410-a407-029b0b04b3a7" providerId="ADAL" clId="{C247454A-3388-4676-BE5A-BEFF7DAFDAB1}" dt="2024-04-26T13:07:12.832" v="153" actId="478"/>
          <ac:graphicFrameMkLst>
            <pc:docMk/>
            <pc:sldMk cId="247959431" sldId="559"/>
            <ac:graphicFrameMk id="10" creationId="{5E23C2D8-FCDF-ECC3-D07F-4D5F490FB73E}"/>
          </ac:graphicFrameMkLst>
        </pc:graphicFrameChg>
        <pc:picChg chg="del">
          <ac:chgData name="Florian Krasulja" userId="b1a0cdef-0fa2-4410-a407-029b0b04b3a7" providerId="ADAL" clId="{C247454A-3388-4676-BE5A-BEFF7DAFDAB1}" dt="2024-04-26T12:53:53.107" v="150" actId="478"/>
          <ac:picMkLst>
            <pc:docMk/>
            <pc:sldMk cId="247959431" sldId="559"/>
            <ac:picMk id="4" creationId="{CF704987-B7A4-4FDA-AD37-45203117BE08}"/>
          </ac:picMkLst>
        </pc:picChg>
        <pc:picChg chg="add mod modCrop">
          <ac:chgData name="Florian Krasulja" userId="b1a0cdef-0fa2-4410-a407-029b0b04b3a7" providerId="ADAL" clId="{C247454A-3388-4676-BE5A-BEFF7DAFDAB1}" dt="2024-04-26T14:20:50.171" v="221" actId="1076"/>
          <ac:picMkLst>
            <pc:docMk/>
            <pc:sldMk cId="247959431" sldId="559"/>
            <ac:picMk id="7" creationId="{0882F5C4-BEF6-4D88-8399-EE7D230B5712}"/>
          </ac:picMkLst>
        </pc:picChg>
        <pc:picChg chg="add mod">
          <ac:chgData name="Florian Krasulja" userId="b1a0cdef-0fa2-4410-a407-029b0b04b3a7" providerId="ADAL" clId="{C247454A-3388-4676-BE5A-BEFF7DAFDAB1}" dt="2024-04-26T14:20:53.044" v="222" actId="1076"/>
          <ac:picMkLst>
            <pc:docMk/>
            <pc:sldMk cId="247959431" sldId="559"/>
            <ac:picMk id="8" creationId="{0FBA74CB-161E-4CD6-A91A-5A179763B918}"/>
          </ac:picMkLst>
        </pc:picChg>
      </pc:sldChg>
      <pc:sldChg chg="addSp delSp modSp new mod setBg delAnim modAnim">
        <pc:chgData name="Florian Krasulja" userId="b1a0cdef-0fa2-4410-a407-029b0b04b3a7" providerId="ADAL" clId="{C247454A-3388-4676-BE5A-BEFF7DAFDAB1}" dt="2024-04-28T17:19:30.413" v="224" actId="1076"/>
        <pc:sldMkLst>
          <pc:docMk/>
          <pc:sldMk cId="903822262" sldId="569"/>
        </pc:sldMkLst>
        <pc:spChg chg="del">
          <ac:chgData name="Florian Krasulja" userId="b1a0cdef-0fa2-4410-a407-029b0b04b3a7" providerId="ADAL" clId="{C247454A-3388-4676-BE5A-BEFF7DAFDAB1}" dt="2024-04-26T12:06:19.863" v="53" actId="478"/>
          <ac:spMkLst>
            <pc:docMk/>
            <pc:sldMk cId="903822262" sldId="569"/>
            <ac:spMk id="2" creationId="{5238057C-C427-4AE3-8113-47952532096C}"/>
          </ac:spMkLst>
        </pc:spChg>
        <pc:spChg chg="del">
          <ac:chgData name="Florian Krasulja" userId="b1a0cdef-0fa2-4410-a407-029b0b04b3a7" providerId="ADAL" clId="{C247454A-3388-4676-BE5A-BEFF7DAFDAB1}" dt="2024-04-26T12:06:20.438" v="54" actId="478"/>
          <ac:spMkLst>
            <pc:docMk/>
            <pc:sldMk cId="903822262" sldId="569"/>
            <ac:spMk id="3" creationId="{4DB8D20A-32C6-44C9-BA32-C2C7D03540EE}"/>
          </ac:spMkLst>
        </pc:spChg>
        <pc:spChg chg="add mod">
          <ac:chgData name="Florian Krasulja" userId="b1a0cdef-0fa2-4410-a407-029b0b04b3a7" providerId="ADAL" clId="{C247454A-3388-4676-BE5A-BEFF7DAFDAB1}" dt="2024-04-28T17:19:30.413" v="224" actId="1076"/>
          <ac:spMkLst>
            <pc:docMk/>
            <pc:sldMk cId="903822262" sldId="569"/>
            <ac:spMk id="7" creationId="{7D83B309-DAF7-408B-9399-38B78943F1E4}"/>
          </ac:spMkLst>
        </pc:spChg>
        <pc:spChg chg="add del mod">
          <ac:chgData name="Florian Krasulja" userId="b1a0cdef-0fa2-4410-a407-029b0b04b3a7" providerId="ADAL" clId="{C247454A-3388-4676-BE5A-BEFF7DAFDAB1}" dt="2024-04-26T14:05:41.046" v="207"/>
          <ac:spMkLst>
            <pc:docMk/>
            <pc:sldMk cId="903822262" sldId="569"/>
            <ac:spMk id="12" creationId="{6B6AC9C2-31FD-4BEA-AE86-1755B0034826}"/>
          </ac:spMkLst>
        </pc:spChg>
        <pc:grpChg chg="add mod">
          <ac:chgData name="Florian Krasulja" userId="b1a0cdef-0fa2-4410-a407-029b0b04b3a7" providerId="ADAL" clId="{C247454A-3388-4676-BE5A-BEFF7DAFDAB1}" dt="2024-04-28T17:14:54.276" v="223" actId="164"/>
          <ac:grpSpMkLst>
            <pc:docMk/>
            <pc:sldMk cId="903822262" sldId="569"/>
            <ac:grpSpMk id="2" creationId="{701F303E-1B45-46B2-BE37-0998149E117E}"/>
          </ac:grpSpMkLst>
        </pc:grpChg>
        <pc:picChg chg="add del mod">
          <ac:chgData name="Florian Krasulja" userId="b1a0cdef-0fa2-4410-a407-029b0b04b3a7" providerId="ADAL" clId="{C247454A-3388-4676-BE5A-BEFF7DAFDAB1}" dt="2024-04-26T12:06:56.444" v="62" actId="478"/>
          <ac:picMkLst>
            <pc:docMk/>
            <pc:sldMk cId="903822262" sldId="569"/>
            <ac:picMk id="4" creationId="{D7425839-8241-4502-BEFA-8B19B6FD0D2B}"/>
          </ac:picMkLst>
        </pc:picChg>
        <pc:picChg chg="add del mod modCrop">
          <ac:chgData name="Florian Krasulja" userId="b1a0cdef-0fa2-4410-a407-029b0b04b3a7" providerId="ADAL" clId="{C247454A-3388-4676-BE5A-BEFF7DAFDAB1}" dt="2024-04-28T17:14:54.276" v="223" actId="164"/>
          <ac:picMkLst>
            <pc:docMk/>
            <pc:sldMk cId="903822262" sldId="569"/>
            <ac:picMk id="6" creationId="{E693642C-0D1D-4B62-BAA8-EF7296C9007E}"/>
          </ac:picMkLst>
        </pc:picChg>
        <pc:picChg chg="add del mod">
          <ac:chgData name="Florian Krasulja" userId="b1a0cdef-0fa2-4410-a407-029b0b04b3a7" providerId="ADAL" clId="{C247454A-3388-4676-BE5A-BEFF7DAFDAB1}" dt="2024-04-26T14:04:39.033" v="185"/>
          <ac:picMkLst>
            <pc:docMk/>
            <pc:sldMk cId="903822262" sldId="569"/>
            <ac:picMk id="8" creationId="{2B660EA6-CB68-41F0-B51D-9A788FCD86B3}"/>
          </ac:picMkLst>
        </pc:picChg>
        <pc:picChg chg="add del mod">
          <ac:chgData name="Florian Krasulja" userId="b1a0cdef-0fa2-4410-a407-029b0b04b3a7" providerId="ADAL" clId="{C247454A-3388-4676-BE5A-BEFF7DAFDAB1}" dt="2024-04-26T14:04:51.814" v="190"/>
          <ac:picMkLst>
            <pc:docMk/>
            <pc:sldMk cId="903822262" sldId="569"/>
            <ac:picMk id="9" creationId="{AF592D17-543D-40B5-8458-1340ABBFE744}"/>
          </ac:picMkLst>
        </pc:picChg>
        <pc:picChg chg="add del mod">
          <ac:chgData name="Florian Krasulja" userId="b1a0cdef-0fa2-4410-a407-029b0b04b3a7" providerId="ADAL" clId="{C247454A-3388-4676-BE5A-BEFF7DAFDAB1}" dt="2024-04-26T14:05:12.514" v="196"/>
          <ac:picMkLst>
            <pc:docMk/>
            <pc:sldMk cId="903822262" sldId="569"/>
            <ac:picMk id="10" creationId="{FD25594C-F3BE-4B5C-9E28-1F0C29A82D1D}"/>
          </ac:picMkLst>
        </pc:picChg>
        <pc:picChg chg="add mod">
          <ac:chgData name="Florian Krasulja" userId="b1a0cdef-0fa2-4410-a407-029b0b04b3a7" providerId="ADAL" clId="{C247454A-3388-4676-BE5A-BEFF7DAFDAB1}" dt="2024-04-28T17:14:54.276" v="223" actId="164"/>
          <ac:picMkLst>
            <pc:docMk/>
            <pc:sldMk cId="903822262" sldId="569"/>
            <ac:picMk id="11" creationId="{E1C7617B-D807-4820-97A2-87AE6D78A9D1}"/>
          </ac:picMkLst>
        </pc:picChg>
        <pc:picChg chg="add mod">
          <ac:chgData name="Florian Krasulja" userId="b1a0cdef-0fa2-4410-a407-029b0b04b3a7" providerId="ADAL" clId="{C247454A-3388-4676-BE5A-BEFF7DAFDAB1}" dt="2024-04-28T17:14:54.276" v="223" actId="164"/>
          <ac:picMkLst>
            <pc:docMk/>
            <pc:sldMk cId="903822262" sldId="569"/>
            <ac:picMk id="13" creationId="{D91E364E-395F-4FD1-91C3-D3F91392F429}"/>
          </ac:picMkLst>
        </pc:picChg>
      </pc:sldChg>
    </pc:docChg>
  </pc:docChgLst>
  <pc:docChgLst>
    <pc:chgData name="Florian Krasulja" userId="b1a0cdef-0fa2-4410-a407-029b0b04b3a7" providerId="ADAL" clId="{E0476C45-D523-4BFD-BC8B-5DE04E6D0301}"/>
    <pc:docChg chg="delSld modSld modSection">
      <pc:chgData name="Florian Krasulja" userId="b1a0cdef-0fa2-4410-a407-029b0b04b3a7" providerId="ADAL" clId="{E0476C45-D523-4BFD-BC8B-5DE04E6D0301}" dt="2024-03-12T10:06:04.718" v="24" actId="20577"/>
      <pc:docMkLst>
        <pc:docMk/>
      </pc:docMkLst>
      <pc:sldChg chg="modSp mod">
        <pc:chgData name="Florian Krasulja" userId="b1a0cdef-0fa2-4410-a407-029b0b04b3a7" providerId="ADAL" clId="{E0476C45-D523-4BFD-BC8B-5DE04E6D0301}" dt="2024-03-12T10:06:04.718" v="24" actId="20577"/>
        <pc:sldMkLst>
          <pc:docMk/>
          <pc:sldMk cId="4060444382" sldId="513"/>
        </pc:sldMkLst>
        <pc:spChg chg="mod">
          <ac:chgData name="Florian Krasulja" userId="b1a0cdef-0fa2-4410-a407-029b0b04b3a7" providerId="ADAL" clId="{E0476C45-D523-4BFD-BC8B-5DE04E6D0301}" dt="2024-03-12T10:06:04.718" v="24" actId="20577"/>
          <ac:spMkLst>
            <pc:docMk/>
            <pc:sldMk cId="4060444382" sldId="513"/>
            <ac:spMk id="2" creationId="{141E9E2C-3029-C54A-4DDE-8D96E0C3AE2F}"/>
          </ac:spMkLst>
        </pc:spChg>
      </pc:sldChg>
      <pc:sldChg chg="modSp mod">
        <pc:chgData name="Florian Krasulja" userId="b1a0cdef-0fa2-4410-a407-029b0b04b3a7" providerId="ADAL" clId="{E0476C45-D523-4BFD-BC8B-5DE04E6D0301}" dt="2024-03-12T09:48:26.160" v="2" actId="1076"/>
        <pc:sldMkLst>
          <pc:docMk/>
          <pc:sldMk cId="1747256392" sldId="558"/>
        </pc:sldMkLst>
        <pc:spChg chg="mod">
          <ac:chgData name="Florian Krasulja" userId="b1a0cdef-0fa2-4410-a407-029b0b04b3a7" providerId="ADAL" clId="{E0476C45-D523-4BFD-BC8B-5DE04E6D0301}" dt="2024-03-12T09:48:23.553" v="1" actId="1076"/>
          <ac:spMkLst>
            <pc:docMk/>
            <pc:sldMk cId="1747256392" sldId="558"/>
            <ac:spMk id="6" creationId="{D9A73412-C9EC-4A1E-90EC-1FCB0245C894}"/>
          </ac:spMkLst>
        </pc:spChg>
        <pc:picChg chg="mod">
          <ac:chgData name="Florian Krasulja" userId="b1a0cdef-0fa2-4410-a407-029b0b04b3a7" providerId="ADAL" clId="{E0476C45-D523-4BFD-BC8B-5DE04E6D0301}" dt="2024-03-12T09:48:26.160" v="2" actId="1076"/>
          <ac:picMkLst>
            <pc:docMk/>
            <pc:sldMk cId="1747256392" sldId="558"/>
            <ac:picMk id="8" creationId="{5C379829-7C4D-4887-B9EE-9DF6668F8267}"/>
          </ac:picMkLst>
        </pc:picChg>
      </pc:sldChg>
      <pc:sldChg chg="del">
        <pc:chgData name="Florian Krasulja" userId="b1a0cdef-0fa2-4410-a407-029b0b04b3a7" providerId="ADAL" clId="{E0476C45-D523-4BFD-BC8B-5DE04E6D0301}" dt="2024-03-12T09:12:10.046" v="0" actId="47"/>
        <pc:sldMkLst>
          <pc:docMk/>
          <pc:sldMk cId="1219040204" sldId="56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7C8774-4021-42C4-B1F6-D9CCB8D511B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E93491A-04B7-446B-9092-6C7EF0E8172C}">
      <dgm:prSet/>
      <dgm:spPr/>
      <dgm:t>
        <a:bodyPr/>
        <a:lstStyle/>
        <a:p>
          <a:pPr>
            <a:lnSpc>
              <a:spcPct val="100000"/>
            </a:lnSpc>
          </a:pPr>
          <a:r>
            <a:rPr lang="fr-FR"/>
            <a:t>Technical Introduction</a:t>
          </a:r>
          <a:endParaRPr lang="en-US"/>
        </a:p>
      </dgm:t>
    </dgm:pt>
    <dgm:pt modelId="{0344F1CD-8007-4E1F-BF6D-A99027147B5B}" type="parTrans" cxnId="{CAFADDD5-9C23-4377-A0E8-B8120A01C7BF}">
      <dgm:prSet/>
      <dgm:spPr/>
      <dgm:t>
        <a:bodyPr/>
        <a:lstStyle/>
        <a:p>
          <a:endParaRPr lang="en-US"/>
        </a:p>
      </dgm:t>
    </dgm:pt>
    <dgm:pt modelId="{6CC6530A-7792-42B6-ADEE-CAB65F32FED7}" type="sibTrans" cxnId="{CAFADDD5-9C23-4377-A0E8-B8120A01C7BF}">
      <dgm:prSet/>
      <dgm:spPr/>
      <dgm:t>
        <a:bodyPr/>
        <a:lstStyle/>
        <a:p>
          <a:endParaRPr lang="en-US"/>
        </a:p>
      </dgm:t>
    </dgm:pt>
    <dgm:pt modelId="{D02D5B3B-BE6E-49F8-B86C-D8EF5EF78136}">
      <dgm:prSet/>
      <dgm:spPr/>
      <dgm:t>
        <a:bodyPr/>
        <a:lstStyle/>
        <a:p>
          <a:pPr>
            <a:lnSpc>
              <a:spcPct val="100000"/>
            </a:lnSpc>
          </a:pPr>
          <a:r>
            <a:rPr lang="fr-FR"/>
            <a:t>Technical Solutions</a:t>
          </a:r>
          <a:endParaRPr lang="en-US"/>
        </a:p>
      </dgm:t>
    </dgm:pt>
    <dgm:pt modelId="{25179B63-E325-4F52-89DE-449ECE10CDFD}" type="parTrans" cxnId="{54C8B918-704F-4084-BE93-2DF5BF72E810}">
      <dgm:prSet/>
      <dgm:spPr/>
      <dgm:t>
        <a:bodyPr/>
        <a:lstStyle/>
        <a:p>
          <a:endParaRPr lang="en-US"/>
        </a:p>
      </dgm:t>
    </dgm:pt>
    <dgm:pt modelId="{83D0E07E-3A48-4E6B-8A19-D447A0CD1A25}" type="sibTrans" cxnId="{54C8B918-704F-4084-BE93-2DF5BF72E810}">
      <dgm:prSet/>
      <dgm:spPr/>
      <dgm:t>
        <a:bodyPr/>
        <a:lstStyle/>
        <a:p>
          <a:endParaRPr lang="en-US"/>
        </a:p>
      </dgm:t>
    </dgm:pt>
    <dgm:pt modelId="{887AF132-999F-42E4-B8FF-FBE05E69F8B9}">
      <dgm:prSet/>
      <dgm:spPr/>
      <dgm:t>
        <a:bodyPr/>
        <a:lstStyle/>
        <a:p>
          <a:pPr>
            <a:lnSpc>
              <a:spcPct val="100000"/>
            </a:lnSpc>
          </a:pPr>
          <a:r>
            <a:rPr lang="fr-FR"/>
            <a:t>Planning</a:t>
          </a:r>
          <a:endParaRPr lang="en-US"/>
        </a:p>
      </dgm:t>
    </dgm:pt>
    <dgm:pt modelId="{040E7782-44B7-427A-A7D0-99BD1589CFF3}" type="parTrans" cxnId="{68B6CCD0-B225-4120-9BBB-0EC85261E9ED}">
      <dgm:prSet/>
      <dgm:spPr/>
      <dgm:t>
        <a:bodyPr/>
        <a:lstStyle/>
        <a:p>
          <a:endParaRPr lang="en-US"/>
        </a:p>
      </dgm:t>
    </dgm:pt>
    <dgm:pt modelId="{D36FB47D-47A2-4699-A58F-87A58A596445}" type="sibTrans" cxnId="{68B6CCD0-B225-4120-9BBB-0EC85261E9ED}">
      <dgm:prSet/>
      <dgm:spPr/>
      <dgm:t>
        <a:bodyPr/>
        <a:lstStyle/>
        <a:p>
          <a:endParaRPr lang="en-US"/>
        </a:p>
      </dgm:t>
    </dgm:pt>
    <dgm:pt modelId="{62C00915-93B1-4012-A991-F5AC9756F88C}">
      <dgm:prSet/>
      <dgm:spPr/>
      <dgm:t>
        <a:bodyPr/>
        <a:lstStyle/>
        <a:p>
          <a:pPr>
            <a:lnSpc>
              <a:spcPct val="100000"/>
            </a:lnSpc>
          </a:pPr>
          <a:r>
            <a:rPr lang="fr-FR"/>
            <a:t>Conclusion</a:t>
          </a:r>
          <a:endParaRPr lang="en-US"/>
        </a:p>
      </dgm:t>
    </dgm:pt>
    <dgm:pt modelId="{54256469-4080-4A9B-A115-EC6E883466E5}" type="parTrans" cxnId="{D781A01F-E7D0-4929-A54C-A0FABEDEB184}">
      <dgm:prSet/>
      <dgm:spPr/>
      <dgm:t>
        <a:bodyPr/>
        <a:lstStyle/>
        <a:p>
          <a:endParaRPr lang="en-US"/>
        </a:p>
      </dgm:t>
    </dgm:pt>
    <dgm:pt modelId="{07657352-0EB2-444F-A0DF-4FE64975CF38}" type="sibTrans" cxnId="{D781A01F-E7D0-4929-A54C-A0FABEDEB184}">
      <dgm:prSet/>
      <dgm:spPr/>
      <dgm:t>
        <a:bodyPr/>
        <a:lstStyle/>
        <a:p>
          <a:endParaRPr lang="en-US"/>
        </a:p>
      </dgm:t>
    </dgm:pt>
    <dgm:pt modelId="{8BDFE89B-5759-43A4-B44A-E354288F4196}">
      <dgm:prSet/>
      <dgm:spPr/>
      <dgm:t>
        <a:bodyPr/>
        <a:lstStyle/>
        <a:p>
          <a:pPr>
            <a:lnSpc>
              <a:spcPct val="100000"/>
            </a:lnSpc>
          </a:pPr>
          <a:r>
            <a:rPr lang="fr-FR"/>
            <a:t>Usage scenario</a:t>
          </a:r>
          <a:endParaRPr lang="en-US"/>
        </a:p>
      </dgm:t>
    </dgm:pt>
    <dgm:pt modelId="{9B20F085-C8AF-40EA-AA2A-A90BF5DC0A93}" type="sibTrans" cxnId="{B7C4DE9F-7981-4BEC-B5AF-F8A8DC0414FE}">
      <dgm:prSet/>
      <dgm:spPr/>
      <dgm:t>
        <a:bodyPr/>
        <a:lstStyle/>
        <a:p>
          <a:endParaRPr lang="en-US"/>
        </a:p>
      </dgm:t>
    </dgm:pt>
    <dgm:pt modelId="{52547B30-9952-452D-B418-364081066F1D}" type="parTrans" cxnId="{B7C4DE9F-7981-4BEC-B5AF-F8A8DC0414FE}">
      <dgm:prSet/>
      <dgm:spPr/>
      <dgm:t>
        <a:bodyPr/>
        <a:lstStyle/>
        <a:p>
          <a:endParaRPr lang="en-US"/>
        </a:p>
      </dgm:t>
    </dgm:pt>
    <dgm:pt modelId="{F4BDF49B-A031-4F30-BB7F-E25BB14F7A72}" type="pres">
      <dgm:prSet presAssocID="{B37C8774-4021-42C4-B1F6-D9CCB8D511B5}" presName="root" presStyleCnt="0">
        <dgm:presLayoutVars>
          <dgm:dir/>
          <dgm:resizeHandles val="exact"/>
        </dgm:presLayoutVars>
      </dgm:prSet>
      <dgm:spPr/>
    </dgm:pt>
    <dgm:pt modelId="{6A8947FB-205E-41D7-8FC9-924715D90353}" type="pres">
      <dgm:prSet presAssocID="{8BDFE89B-5759-43A4-B44A-E354288F4196}" presName="compNode" presStyleCnt="0"/>
      <dgm:spPr/>
    </dgm:pt>
    <dgm:pt modelId="{899732F4-CE3F-42C4-9247-37B1A528D0DD}" type="pres">
      <dgm:prSet presAssocID="{8BDFE89B-5759-43A4-B44A-E354288F4196}" presName="bgRect" presStyleLbl="bgShp" presStyleIdx="0" presStyleCnt="5"/>
      <dgm:spPr/>
    </dgm:pt>
    <dgm:pt modelId="{C55A2CFC-3291-4601-8CA7-B9933FAA8AED}" type="pres">
      <dgm:prSet presAssocID="{8BDFE89B-5759-43A4-B44A-E354288F419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nseignant"/>
        </a:ext>
      </dgm:extLst>
    </dgm:pt>
    <dgm:pt modelId="{7F81116F-A750-44FB-B4BF-FB392EDB579A}" type="pres">
      <dgm:prSet presAssocID="{8BDFE89B-5759-43A4-B44A-E354288F4196}" presName="spaceRect" presStyleCnt="0"/>
      <dgm:spPr/>
    </dgm:pt>
    <dgm:pt modelId="{C5DEC4D2-79AB-438B-87F5-3B67C3C85DC3}" type="pres">
      <dgm:prSet presAssocID="{8BDFE89B-5759-43A4-B44A-E354288F4196}" presName="parTx" presStyleLbl="revTx" presStyleIdx="0" presStyleCnt="5">
        <dgm:presLayoutVars>
          <dgm:chMax val="0"/>
          <dgm:chPref val="0"/>
        </dgm:presLayoutVars>
      </dgm:prSet>
      <dgm:spPr/>
    </dgm:pt>
    <dgm:pt modelId="{7069519E-8C79-4839-856E-02F417E41CD8}" type="pres">
      <dgm:prSet presAssocID="{9B20F085-C8AF-40EA-AA2A-A90BF5DC0A93}" presName="sibTrans" presStyleCnt="0"/>
      <dgm:spPr/>
    </dgm:pt>
    <dgm:pt modelId="{0C8E8FB5-949E-45A4-AE55-40AA306E01FB}" type="pres">
      <dgm:prSet presAssocID="{6E93491A-04B7-446B-9092-6C7EF0E8172C}" presName="compNode" presStyleCnt="0"/>
      <dgm:spPr/>
    </dgm:pt>
    <dgm:pt modelId="{8588DA03-BB64-43B3-91C5-801E8ADC4D78}" type="pres">
      <dgm:prSet presAssocID="{6E93491A-04B7-446B-9092-6C7EF0E8172C}" presName="bgRect" presStyleLbl="bgShp" presStyleIdx="1" presStyleCnt="5"/>
      <dgm:spPr/>
    </dgm:pt>
    <dgm:pt modelId="{C7F93DA7-4D7B-47DB-A932-202F4E71DB4C}" type="pres">
      <dgm:prSet presAssocID="{6E93491A-04B7-446B-9092-6C7EF0E8172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rdinateur"/>
        </a:ext>
      </dgm:extLst>
    </dgm:pt>
    <dgm:pt modelId="{A215FE71-3A7B-4EF7-9841-D2A68B1EA3B2}" type="pres">
      <dgm:prSet presAssocID="{6E93491A-04B7-446B-9092-6C7EF0E8172C}" presName="spaceRect" presStyleCnt="0"/>
      <dgm:spPr/>
    </dgm:pt>
    <dgm:pt modelId="{37AC6C9E-2986-46C3-910F-AE260BD7CD8D}" type="pres">
      <dgm:prSet presAssocID="{6E93491A-04B7-446B-9092-6C7EF0E8172C}" presName="parTx" presStyleLbl="revTx" presStyleIdx="1" presStyleCnt="5">
        <dgm:presLayoutVars>
          <dgm:chMax val="0"/>
          <dgm:chPref val="0"/>
        </dgm:presLayoutVars>
      </dgm:prSet>
      <dgm:spPr/>
    </dgm:pt>
    <dgm:pt modelId="{58749238-92A1-4F99-8818-2C83E8B0BF4B}" type="pres">
      <dgm:prSet presAssocID="{6CC6530A-7792-42B6-ADEE-CAB65F32FED7}" presName="sibTrans" presStyleCnt="0"/>
      <dgm:spPr/>
    </dgm:pt>
    <dgm:pt modelId="{275677E8-50FE-484B-8075-F5375BF530C3}" type="pres">
      <dgm:prSet presAssocID="{D02D5B3B-BE6E-49F8-B86C-D8EF5EF78136}" presName="compNode" presStyleCnt="0"/>
      <dgm:spPr/>
    </dgm:pt>
    <dgm:pt modelId="{9748A2A6-9243-4CAD-9F69-1F971D1F5462}" type="pres">
      <dgm:prSet presAssocID="{D02D5B3B-BE6E-49F8-B86C-D8EF5EF78136}" presName="bgRect" presStyleLbl="bgShp" presStyleIdx="2" presStyleCnt="5"/>
      <dgm:spPr/>
    </dgm:pt>
    <dgm:pt modelId="{008E7C9B-8F32-40F4-9B62-11DB1D587BA8}" type="pres">
      <dgm:prSet presAssocID="{D02D5B3B-BE6E-49F8-B86C-D8EF5EF7813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grenages"/>
        </a:ext>
      </dgm:extLst>
    </dgm:pt>
    <dgm:pt modelId="{0E7B18CF-C99A-4C71-85AD-A8DFE636A132}" type="pres">
      <dgm:prSet presAssocID="{D02D5B3B-BE6E-49F8-B86C-D8EF5EF78136}" presName="spaceRect" presStyleCnt="0"/>
      <dgm:spPr/>
    </dgm:pt>
    <dgm:pt modelId="{7FC86FB4-56ED-49FA-BB95-BE7F6AF86D76}" type="pres">
      <dgm:prSet presAssocID="{D02D5B3B-BE6E-49F8-B86C-D8EF5EF78136}" presName="parTx" presStyleLbl="revTx" presStyleIdx="2" presStyleCnt="5">
        <dgm:presLayoutVars>
          <dgm:chMax val="0"/>
          <dgm:chPref val="0"/>
        </dgm:presLayoutVars>
      </dgm:prSet>
      <dgm:spPr/>
    </dgm:pt>
    <dgm:pt modelId="{36919543-084B-4FD7-8752-37DD01D27AEC}" type="pres">
      <dgm:prSet presAssocID="{83D0E07E-3A48-4E6B-8A19-D447A0CD1A25}" presName="sibTrans" presStyleCnt="0"/>
      <dgm:spPr/>
    </dgm:pt>
    <dgm:pt modelId="{6C4BB05D-966A-44FC-AB96-7BF357A11E41}" type="pres">
      <dgm:prSet presAssocID="{887AF132-999F-42E4-B8FF-FBE05E69F8B9}" presName="compNode" presStyleCnt="0"/>
      <dgm:spPr/>
    </dgm:pt>
    <dgm:pt modelId="{695EA27E-9440-4651-A4D7-B4294C846174}" type="pres">
      <dgm:prSet presAssocID="{887AF132-999F-42E4-B8FF-FBE05E69F8B9}" presName="bgRect" presStyleLbl="bgShp" presStyleIdx="3" presStyleCnt="5"/>
      <dgm:spPr/>
    </dgm:pt>
    <dgm:pt modelId="{F626157D-F47E-442A-8D96-1C9CB61002BC}" type="pres">
      <dgm:prSet presAssocID="{887AF132-999F-42E4-B8FF-FBE05E69F8B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ste de contrôle"/>
        </a:ext>
      </dgm:extLst>
    </dgm:pt>
    <dgm:pt modelId="{C90F1B1A-914F-4A84-B635-09BF02CFACAC}" type="pres">
      <dgm:prSet presAssocID="{887AF132-999F-42E4-B8FF-FBE05E69F8B9}" presName="spaceRect" presStyleCnt="0"/>
      <dgm:spPr/>
    </dgm:pt>
    <dgm:pt modelId="{A6A1328E-0B26-4420-B50A-30A1439591FD}" type="pres">
      <dgm:prSet presAssocID="{887AF132-999F-42E4-B8FF-FBE05E69F8B9}" presName="parTx" presStyleLbl="revTx" presStyleIdx="3" presStyleCnt="5">
        <dgm:presLayoutVars>
          <dgm:chMax val="0"/>
          <dgm:chPref val="0"/>
        </dgm:presLayoutVars>
      </dgm:prSet>
      <dgm:spPr/>
    </dgm:pt>
    <dgm:pt modelId="{7D53AEC2-91AD-4E3E-82CC-BE7D4C148C94}" type="pres">
      <dgm:prSet presAssocID="{D36FB47D-47A2-4699-A58F-87A58A596445}" presName="sibTrans" presStyleCnt="0"/>
      <dgm:spPr/>
    </dgm:pt>
    <dgm:pt modelId="{0C735D93-82E9-4473-B7FE-0E7DD5950E9B}" type="pres">
      <dgm:prSet presAssocID="{62C00915-93B1-4012-A991-F5AC9756F88C}" presName="compNode" presStyleCnt="0"/>
      <dgm:spPr/>
    </dgm:pt>
    <dgm:pt modelId="{82266B90-B1DB-400D-859F-5A8BA3164A1A}" type="pres">
      <dgm:prSet presAssocID="{62C00915-93B1-4012-A991-F5AC9756F88C}" presName="bgRect" presStyleLbl="bgShp" presStyleIdx="4" presStyleCnt="5"/>
      <dgm:spPr/>
    </dgm:pt>
    <dgm:pt modelId="{2149BD29-61D3-45CE-A634-590938FB8748}" type="pres">
      <dgm:prSet presAssocID="{62C00915-93B1-4012-A991-F5AC9756F88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rteau d'officiel"/>
        </a:ext>
      </dgm:extLst>
    </dgm:pt>
    <dgm:pt modelId="{157A10ED-B21A-44F6-AB23-E3D82C09FEBA}" type="pres">
      <dgm:prSet presAssocID="{62C00915-93B1-4012-A991-F5AC9756F88C}" presName="spaceRect" presStyleCnt="0"/>
      <dgm:spPr/>
    </dgm:pt>
    <dgm:pt modelId="{7786D38B-6EC8-4379-84E4-7BB6590D40D5}" type="pres">
      <dgm:prSet presAssocID="{62C00915-93B1-4012-A991-F5AC9756F88C}" presName="parTx" presStyleLbl="revTx" presStyleIdx="4" presStyleCnt="5">
        <dgm:presLayoutVars>
          <dgm:chMax val="0"/>
          <dgm:chPref val="0"/>
        </dgm:presLayoutVars>
      </dgm:prSet>
      <dgm:spPr/>
    </dgm:pt>
  </dgm:ptLst>
  <dgm:cxnLst>
    <dgm:cxn modelId="{54C8B918-704F-4084-BE93-2DF5BF72E810}" srcId="{B37C8774-4021-42C4-B1F6-D9CCB8D511B5}" destId="{D02D5B3B-BE6E-49F8-B86C-D8EF5EF78136}" srcOrd="2" destOrd="0" parTransId="{25179B63-E325-4F52-89DE-449ECE10CDFD}" sibTransId="{83D0E07E-3A48-4E6B-8A19-D447A0CD1A25}"/>
    <dgm:cxn modelId="{D781A01F-E7D0-4929-A54C-A0FABEDEB184}" srcId="{B37C8774-4021-42C4-B1F6-D9CCB8D511B5}" destId="{62C00915-93B1-4012-A991-F5AC9756F88C}" srcOrd="4" destOrd="0" parTransId="{54256469-4080-4A9B-A115-EC6E883466E5}" sibTransId="{07657352-0EB2-444F-A0DF-4FE64975CF38}"/>
    <dgm:cxn modelId="{9EB23738-2F97-4162-B2A4-3BFAA3E776D8}" type="presOf" srcId="{8BDFE89B-5759-43A4-B44A-E354288F4196}" destId="{C5DEC4D2-79AB-438B-87F5-3B67C3C85DC3}" srcOrd="0" destOrd="0" presId="urn:microsoft.com/office/officeart/2018/2/layout/IconVerticalSolidList"/>
    <dgm:cxn modelId="{B6AC2F7E-F929-4909-869B-7DD6AF942BFC}" type="presOf" srcId="{887AF132-999F-42E4-B8FF-FBE05E69F8B9}" destId="{A6A1328E-0B26-4420-B50A-30A1439591FD}" srcOrd="0" destOrd="0" presId="urn:microsoft.com/office/officeart/2018/2/layout/IconVerticalSolidList"/>
    <dgm:cxn modelId="{FFC18780-43E8-4102-BBA8-83BA6DCD378D}" type="presOf" srcId="{D02D5B3B-BE6E-49F8-B86C-D8EF5EF78136}" destId="{7FC86FB4-56ED-49FA-BB95-BE7F6AF86D76}" srcOrd="0" destOrd="0" presId="urn:microsoft.com/office/officeart/2018/2/layout/IconVerticalSolidList"/>
    <dgm:cxn modelId="{672E3B8F-5727-4950-BDEB-CBF60AD98D6F}" type="presOf" srcId="{62C00915-93B1-4012-A991-F5AC9756F88C}" destId="{7786D38B-6EC8-4379-84E4-7BB6590D40D5}" srcOrd="0" destOrd="0" presId="urn:microsoft.com/office/officeart/2018/2/layout/IconVerticalSolidList"/>
    <dgm:cxn modelId="{B7C4DE9F-7981-4BEC-B5AF-F8A8DC0414FE}" srcId="{B37C8774-4021-42C4-B1F6-D9CCB8D511B5}" destId="{8BDFE89B-5759-43A4-B44A-E354288F4196}" srcOrd="0" destOrd="0" parTransId="{52547B30-9952-452D-B418-364081066F1D}" sibTransId="{9B20F085-C8AF-40EA-AA2A-A90BF5DC0A93}"/>
    <dgm:cxn modelId="{734A5ECD-39F2-47B1-B5D7-E6D833A7A103}" type="presOf" srcId="{B37C8774-4021-42C4-B1F6-D9CCB8D511B5}" destId="{F4BDF49B-A031-4F30-BB7F-E25BB14F7A72}" srcOrd="0" destOrd="0" presId="urn:microsoft.com/office/officeart/2018/2/layout/IconVerticalSolidList"/>
    <dgm:cxn modelId="{68B6CCD0-B225-4120-9BBB-0EC85261E9ED}" srcId="{B37C8774-4021-42C4-B1F6-D9CCB8D511B5}" destId="{887AF132-999F-42E4-B8FF-FBE05E69F8B9}" srcOrd="3" destOrd="0" parTransId="{040E7782-44B7-427A-A7D0-99BD1589CFF3}" sibTransId="{D36FB47D-47A2-4699-A58F-87A58A596445}"/>
    <dgm:cxn modelId="{CAFADDD5-9C23-4377-A0E8-B8120A01C7BF}" srcId="{B37C8774-4021-42C4-B1F6-D9CCB8D511B5}" destId="{6E93491A-04B7-446B-9092-6C7EF0E8172C}" srcOrd="1" destOrd="0" parTransId="{0344F1CD-8007-4E1F-BF6D-A99027147B5B}" sibTransId="{6CC6530A-7792-42B6-ADEE-CAB65F32FED7}"/>
    <dgm:cxn modelId="{634EF2EE-333A-4065-BC3A-06C400132291}" type="presOf" srcId="{6E93491A-04B7-446B-9092-6C7EF0E8172C}" destId="{37AC6C9E-2986-46C3-910F-AE260BD7CD8D}" srcOrd="0" destOrd="0" presId="urn:microsoft.com/office/officeart/2018/2/layout/IconVerticalSolidList"/>
    <dgm:cxn modelId="{30CC851D-71AB-4D58-AEA9-6DD747644911}" type="presParOf" srcId="{F4BDF49B-A031-4F30-BB7F-E25BB14F7A72}" destId="{6A8947FB-205E-41D7-8FC9-924715D90353}" srcOrd="0" destOrd="0" presId="urn:microsoft.com/office/officeart/2018/2/layout/IconVerticalSolidList"/>
    <dgm:cxn modelId="{8A6493B7-BEE1-4C7E-A745-DBCECEE5D11E}" type="presParOf" srcId="{6A8947FB-205E-41D7-8FC9-924715D90353}" destId="{899732F4-CE3F-42C4-9247-37B1A528D0DD}" srcOrd="0" destOrd="0" presId="urn:microsoft.com/office/officeart/2018/2/layout/IconVerticalSolidList"/>
    <dgm:cxn modelId="{FCEAC612-098D-47B3-8E64-56E737C7047A}" type="presParOf" srcId="{6A8947FB-205E-41D7-8FC9-924715D90353}" destId="{C55A2CFC-3291-4601-8CA7-B9933FAA8AED}" srcOrd="1" destOrd="0" presId="urn:microsoft.com/office/officeart/2018/2/layout/IconVerticalSolidList"/>
    <dgm:cxn modelId="{7A1BCEE5-B489-46AF-BEA1-EC6264ADA0AA}" type="presParOf" srcId="{6A8947FB-205E-41D7-8FC9-924715D90353}" destId="{7F81116F-A750-44FB-B4BF-FB392EDB579A}" srcOrd="2" destOrd="0" presId="urn:microsoft.com/office/officeart/2018/2/layout/IconVerticalSolidList"/>
    <dgm:cxn modelId="{E69A43FE-7AF5-4D20-973F-0FA0C09BEA12}" type="presParOf" srcId="{6A8947FB-205E-41D7-8FC9-924715D90353}" destId="{C5DEC4D2-79AB-438B-87F5-3B67C3C85DC3}" srcOrd="3" destOrd="0" presId="urn:microsoft.com/office/officeart/2018/2/layout/IconVerticalSolidList"/>
    <dgm:cxn modelId="{86ECE8FE-7248-4AC0-9376-F9620AE7DFC1}" type="presParOf" srcId="{F4BDF49B-A031-4F30-BB7F-E25BB14F7A72}" destId="{7069519E-8C79-4839-856E-02F417E41CD8}" srcOrd="1" destOrd="0" presId="urn:microsoft.com/office/officeart/2018/2/layout/IconVerticalSolidList"/>
    <dgm:cxn modelId="{B50B836D-5E08-4B81-ABCA-E0FB7959E013}" type="presParOf" srcId="{F4BDF49B-A031-4F30-BB7F-E25BB14F7A72}" destId="{0C8E8FB5-949E-45A4-AE55-40AA306E01FB}" srcOrd="2" destOrd="0" presId="urn:microsoft.com/office/officeart/2018/2/layout/IconVerticalSolidList"/>
    <dgm:cxn modelId="{B7A246BD-D864-43FB-B2D8-D5725B45070A}" type="presParOf" srcId="{0C8E8FB5-949E-45A4-AE55-40AA306E01FB}" destId="{8588DA03-BB64-43B3-91C5-801E8ADC4D78}" srcOrd="0" destOrd="0" presId="urn:microsoft.com/office/officeart/2018/2/layout/IconVerticalSolidList"/>
    <dgm:cxn modelId="{49D3D33D-1B94-41BB-BE3E-C5CFD57C0D04}" type="presParOf" srcId="{0C8E8FB5-949E-45A4-AE55-40AA306E01FB}" destId="{C7F93DA7-4D7B-47DB-A932-202F4E71DB4C}" srcOrd="1" destOrd="0" presId="urn:microsoft.com/office/officeart/2018/2/layout/IconVerticalSolidList"/>
    <dgm:cxn modelId="{7C28F745-24F7-4345-A0F6-90E23A4BDEE3}" type="presParOf" srcId="{0C8E8FB5-949E-45A4-AE55-40AA306E01FB}" destId="{A215FE71-3A7B-4EF7-9841-D2A68B1EA3B2}" srcOrd="2" destOrd="0" presId="urn:microsoft.com/office/officeart/2018/2/layout/IconVerticalSolidList"/>
    <dgm:cxn modelId="{5BFEBC8A-296B-46C2-959A-76FBB0625D00}" type="presParOf" srcId="{0C8E8FB5-949E-45A4-AE55-40AA306E01FB}" destId="{37AC6C9E-2986-46C3-910F-AE260BD7CD8D}" srcOrd="3" destOrd="0" presId="urn:microsoft.com/office/officeart/2018/2/layout/IconVerticalSolidList"/>
    <dgm:cxn modelId="{FABAA570-0BE1-4B14-8CE1-06D8D873743A}" type="presParOf" srcId="{F4BDF49B-A031-4F30-BB7F-E25BB14F7A72}" destId="{58749238-92A1-4F99-8818-2C83E8B0BF4B}" srcOrd="3" destOrd="0" presId="urn:microsoft.com/office/officeart/2018/2/layout/IconVerticalSolidList"/>
    <dgm:cxn modelId="{55C86A9C-36EE-4D4C-B449-79270BA86397}" type="presParOf" srcId="{F4BDF49B-A031-4F30-BB7F-E25BB14F7A72}" destId="{275677E8-50FE-484B-8075-F5375BF530C3}" srcOrd="4" destOrd="0" presId="urn:microsoft.com/office/officeart/2018/2/layout/IconVerticalSolidList"/>
    <dgm:cxn modelId="{81A27B92-1D3D-41E5-A612-D1E8AC613ED3}" type="presParOf" srcId="{275677E8-50FE-484B-8075-F5375BF530C3}" destId="{9748A2A6-9243-4CAD-9F69-1F971D1F5462}" srcOrd="0" destOrd="0" presId="urn:microsoft.com/office/officeart/2018/2/layout/IconVerticalSolidList"/>
    <dgm:cxn modelId="{C17E02B4-3A16-4E4A-9EE7-77B897E9C219}" type="presParOf" srcId="{275677E8-50FE-484B-8075-F5375BF530C3}" destId="{008E7C9B-8F32-40F4-9B62-11DB1D587BA8}" srcOrd="1" destOrd="0" presId="urn:microsoft.com/office/officeart/2018/2/layout/IconVerticalSolidList"/>
    <dgm:cxn modelId="{A5A94A13-95B5-4180-88DD-0203D25933C2}" type="presParOf" srcId="{275677E8-50FE-484B-8075-F5375BF530C3}" destId="{0E7B18CF-C99A-4C71-85AD-A8DFE636A132}" srcOrd="2" destOrd="0" presId="urn:microsoft.com/office/officeart/2018/2/layout/IconVerticalSolidList"/>
    <dgm:cxn modelId="{5CFC2636-E78D-4431-89D8-35533D7F093A}" type="presParOf" srcId="{275677E8-50FE-484B-8075-F5375BF530C3}" destId="{7FC86FB4-56ED-49FA-BB95-BE7F6AF86D76}" srcOrd="3" destOrd="0" presId="urn:microsoft.com/office/officeart/2018/2/layout/IconVerticalSolidList"/>
    <dgm:cxn modelId="{6634B0C9-0C8C-41BC-9ABD-272C01FCF821}" type="presParOf" srcId="{F4BDF49B-A031-4F30-BB7F-E25BB14F7A72}" destId="{36919543-084B-4FD7-8752-37DD01D27AEC}" srcOrd="5" destOrd="0" presId="urn:microsoft.com/office/officeart/2018/2/layout/IconVerticalSolidList"/>
    <dgm:cxn modelId="{F3F9DD77-171B-45DD-B64C-343818C5C5E0}" type="presParOf" srcId="{F4BDF49B-A031-4F30-BB7F-E25BB14F7A72}" destId="{6C4BB05D-966A-44FC-AB96-7BF357A11E41}" srcOrd="6" destOrd="0" presId="urn:microsoft.com/office/officeart/2018/2/layout/IconVerticalSolidList"/>
    <dgm:cxn modelId="{594C15F4-06D2-4E43-8045-E2B3C09C6B4B}" type="presParOf" srcId="{6C4BB05D-966A-44FC-AB96-7BF357A11E41}" destId="{695EA27E-9440-4651-A4D7-B4294C846174}" srcOrd="0" destOrd="0" presId="urn:microsoft.com/office/officeart/2018/2/layout/IconVerticalSolidList"/>
    <dgm:cxn modelId="{2FDDCB5B-B45A-4DA9-8621-6EE066E332B0}" type="presParOf" srcId="{6C4BB05D-966A-44FC-AB96-7BF357A11E41}" destId="{F626157D-F47E-442A-8D96-1C9CB61002BC}" srcOrd="1" destOrd="0" presId="urn:microsoft.com/office/officeart/2018/2/layout/IconVerticalSolidList"/>
    <dgm:cxn modelId="{99ED9425-9828-41BA-8CD0-5AD49791B5FB}" type="presParOf" srcId="{6C4BB05D-966A-44FC-AB96-7BF357A11E41}" destId="{C90F1B1A-914F-4A84-B635-09BF02CFACAC}" srcOrd="2" destOrd="0" presId="urn:microsoft.com/office/officeart/2018/2/layout/IconVerticalSolidList"/>
    <dgm:cxn modelId="{0BC23E99-73A9-4C07-8BF8-251E0ECCE7E5}" type="presParOf" srcId="{6C4BB05D-966A-44FC-AB96-7BF357A11E41}" destId="{A6A1328E-0B26-4420-B50A-30A1439591FD}" srcOrd="3" destOrd="0" presId="urn:microsoft.com/office/officeart/2018/2/layout/IconVerticalSolidList"/>
    <dgm:cxn modelId="{4A12F3AF-66CF-4582-84D3-6A567712BF7F}" type="presParOf" srcId="{F4BDF49B-A031-4F30-BB7F-E25BB14F7A72}" destId="{7D53AEC2-91AD-4E3E-82CC-BE7D4C148C94}" srcOrd="7" destOrd="0" presId="urn:microsoft.com/office/officeart/2018/2/layout/IconVerticalSolidList"/>
    <dgm:cxn modelId="{0069A2C6-94D2-4A0A-B249-B7B528BD562E}" type="presParOf" srcId="{F4BDF49B-A031-4F30-BB7F-E25BB14F7A72}" destId="{0C735D93-82E9-4473-B7FE-0E7DD5950E9B}" srcOrd="8" destOrd="0" presId="urn:microsoft.com/office/officeart/2018/2/layout/IconVerticalSolidList"/>
    <dgm:cxn modelId="{5A45BB47-AB09-4E88-85BE-D43F4F46CB3A}" type="presParOf" srcId="{0C735D93-82E9-4473-B7FE-0E7DD5950E9B}" destId="{82266B90-B1DB-400D-859F-5A8BA3164A1A}" srcOrd="0" destOrd="0" presId="urn:microsoft.com/office/officeart/2018/2/layout/IconVerticalSolidList"/>
    <dgm:cxn modelId="{526A9370-4164-40A3-842A-A43F533A05C5}" type="presParOf" srcId="{0C735D93-82E9-4473-B7FE-0E7DD5950E9B}" destId="{2149BD29-61D3-45CE-A634-590938FB8748}" srcOrd="1" destOrd="0" presId="urn:microsoft.com/office/officeart/2018/2/layout/IconVerticalSolidList"/>
    <dgm:cxn modelId="{29510713-CC80-46C8-A0A9-7CC39C2E3934}" type="presParOf" srcId="{0C735D93-82E9-4473-B7FE-0E7DD5950E9B}" destId="{157A10ED-B21A-44F6-AB23-E3D82C09FEBA}" srcOrd="2" destOrd="0" presId="urn:microsoft.com/office/officeart/2018/2/layout/IconVerticalSolidList"/>
    <dgm:cxn modelId="{22BD6752-E868-4FB1-B471-9D50E24D84F0}" type="presParOf" srcId="{0C735D93-82E9-4473-B7FE-0E7DD5950E9B}" destId="{7786D38B-6EC8-4379-84E4-7BB6590D40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91A317-742D-4959-A348-3F0758321F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CEFF56C-C9F0-4ABC-9DD8-336D043AADA9}">
      <dgm:prSet/>
      <dgm:spPr/>
      <dgm:t>
        <a:bodyPr/>
        <a:lstStyle/>
        <a:p>
          <a:pPr algn="just"/>
          <a:r>
            <a:rPr lang="en-US" b="0" i="0"/>
            <a:t>We retrieve the </a:t>
          </a:r>
          <a:r>
            <a:rPr lang="en-US" b="0" i="0">
              <a:solidFill>
                <a:srgbClr val="FF0000"/>
              </a:solidFill>
            </a:rPr>
            <a:t>latitude</a:t>
          </a:r>
          <a:r>
            <a:rPr lang="en-US" b="0" i="0"/>
            <a:t> and </a:t>
          </a:r>
          <a:r>
            <a:rPr lang="en-US" b="0" i="0">
              <a:solidFill>
                <a:srgbClr val="FF0000"/>
              </a:solidFill>
            </a:rPr>
            <a:t>longitude</a:t>
          </a:r>
          <a:r>
            <a:rPr lang="en-US" b="0" i="0"/>
            <a:t> coordinates sent by the GPS</a:t>
          </a:r>
          <a:endParaRPr lang="en-US"/>
        </a:p>
      </dgm:t>
    </dgm:pt>
    <dgm:pt modelId="{A003A7BC-A9E3-4989-B38E-7C16FA8F741A}" type="parTrans" cxnId="{2A722FCE-8FFF-4882-90AE-8A3C677300AD}">
      <dgm:prSet/>
      <dgm:spPr/>
      <dgm:t>
        <a:bodyPr/>
        <a:lstStyle/>
        <a:p>
          <a:endParaRPr lang="en-US"/>
        </a:p>
      </dgm:t>
    </dgm:pt>
    <dgm:pt modelId="{6F96D30F-765E-42A0-AAEB-5AFC73F10E7A}" type="sibTrans" cxnId="{2A722FCE-8FFF-4882-90AE-8A3C677300AD}">
      <dgm:prSet/>
      <dgm:spPr/>
      <dgm:t>
        <a:bodyPr/>
        <a:lstStyle/>
        <a:p>
          <a:endParaRPr lang="en-US"/>
        </a:p>
      </dgm:t>
    </dgm:pt>
    <dgm:pt modelId="{25E7A784-6E27-4CF4-9FC7-F18F09493928}" type="pres">
      <dgm:prSet presAssocID="{1391A317-742D-4959-A348-3F0758321F03}" presName="vert0" presStyleCnt="0">
        <dgm:presLayoutVars>
          <dgm:dir/>
          <dgm:animOne val="branch"/>
          <dgm:animLvl val="lvl"/>
        </dgm:presLayoutVars>
      </dgm:prSet>
      <dgm:spPr/>
    </dgm:pt>
    <dgm:pt modelId="{FBB2797B-8B6C-4266-9736-2B151B28F3F3}" type="pres">
      <dgm:prSet presAssocID="{BCEFF56C-C9F0-4ABC-9DD8-336D043AADA9}" presName="thickLine" presStyleLbl="alignNode1" presStyleIdx="0" presStyleCnt="1"/>
      <dgm:spPr/>
    </dgm:pt>
    <dgm:pt modelId="{BCFEC5FA-0FFD-4C0F-9724-D5C70D1A81D6}" type="pres">
      <dgm:prSet presAssocID="{BCEFF56C-C9F0-4ABC-9DD8-336D043AADA9}" presName="horz1" presStyleCnt="0"/>
      <dgm:spPr/>
    </dgm:pt>
    <dgm:pt modelId="{A288200A-AEE9-40E9-AB0D-B3EC7043047F}" type="pres">
      <dgm:prSet presAssocID="{BCEFF56C-C9F0-4ABC-9DD8-336D043AADA9}" presName="tx1" presStyleLbl="revTx" presStyleIdx="0" presStyleCnt="1"/>
      <dgm:spPr/>
    </dgm:pt>
    <dgm:pt modelId="{A1EFA5B2-05B6-4558-826F-81EDA109381F}" type="pres">
      <dgm:prSet presAssocID="{BCEFF56C-C9F0-4ABC-9DD8-336D043AADA9}" presName="vert1" presStyleCnt="0"/>
      <dgm:spPr/>
    </dgm:pt>
  </dgm:ptLst>
  <dgm:cxnLst>
    <dgm:cxn modelId="{18FC2700-FD1E-42A1-AAED-C55E544C4D8C}" type="presOf" srcId="{BCEFF56C-C9F0-4ABC-9DD8-336D043AADA9}" destId="{A288200A-AEE9-40E9-AB0D-B3EC7043047F}" srcOrd="0" destOrd="0" presId="urn:microsoft.com/office/officeart/2008/layout/LinedList"/>
    <dgm:cxn modelId="{2A722FCE-8FFF-4882-90AE-8A3C677300AD}" srcId="{1391A317-742D-4959-A348-3F0758321F03}" destId="{BCEFF56C-C9F0-4ABC-9DD8-336D043AADA9}" srcOrd="0" destOrd="0" parTransId="{A003A7BC-A9E3-4989-B38E-7C16FA8F741A}" sibTransId="{6F96D30F-765E-42A0-AAEB-5AFC73F10E7A}"/>
    <dgm:cxn modelId="{9D56BDDC-4EF8-4077-98E3-F77A931204B7}" type="presOf" srcId="{1391A317-742D-4959-A348-3F0758321F03}" destId="{25E7A784-6E27-4CF4-9FC7-F18F09493928}" srcOrd="0" destOrd="0" presId="urn:microsoft.com/office/officeart/2008/layout/LinedList"/>
    <dgm:cxn modelId="{A6A803D4-69E6-462B-AEB5-B09361C5D152}" type="presParOf" srcId="{25E7A784-6E27-4CF4-9FC7-F18F09493928}" destId="{FBB2797B-8B6C-4266-9736-2B151B28F3F3}" srcOrd="0" destOrd="0" presId="urn:microsoft.com/office/officeart/2008/layout/LinedList"/>
    <dgm:cxn modelId="{19469CD4-44B4-46D1-9CE5-D111C9A08FA4}" type="presParOf" srcId="{25E7A784-6E27-4CF4-9FC7-F18F09493928}" destId="{BCFEC5FA-0FFD-4C0F-9724-D5C70D1A81D6}" srcOrd="1" destOrd="0" presId="urn:microsoft.com/office/officeart/2008/layout/LinedList"/>
    <dgm:cxn modelId="{80116A1D-D90A-4B39-A409-981D325FA5E2}" type="presParOf" srcId="{BCFEC5FA-0FFD-4C0F-9724-D5C70D1A81D6}" destId="{A288200A-AEE9-40E9-AB0D-B3EC7043047F}" srcOrd="0" destOrd="0" presId="urn:microsoft.com/office/officeart/2008/layout/LinedList"/>
    <dgm:cxn modelId="{B6BF5408-7A53-4EF9-B40A-225FD883B0ED}" type="presParOf" srcId="{BCFEC5FA-0FFD-4C0F-9724-D5C70D1A81D6}" destId="{A1EFA5B2-05B6-4558-826F-81EDA109381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91A317-742D-4959-A348-3F0758321F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CEFF56C-C9F0-4ABC-9DD8-336D043AADA9}">
      <dgm:prSet/>
      <dgm:spPr/>
      <dgm:t>
        <a:bodyPr/>
        <a:lstStyle/>
        <a:p>
          <a:pPr algn="just"/>
          <a:r>
            <a:rPr lang="en-US" b="0" i="0"/>
            <a:t>Name</a:t>
          </a:r>
          <a:endParaRPr lang="en-US"/>
        </a:p>
      </dgm:t>
    </dgm:pt>
    <dgm:pt modelId="{A003A7BC-A9E3-4989-B38E-7C16FA8F741A}" type="parTrans" cxnId="{2A722FCE-8FFF-4882-90AE-8A3C677300AD}">
      <dgm:prSet/>
      <dgm:spPr/>
      <dgm:t>
        <a:bodyPr/>
        <a:lstStyle/>
        <a:p>
          <a:endParaRPr lang="en-US"/>
        </a:p>
      </dgm:t>
    </dgm:pt>
    <dgm:pt modelId="{6F96D30F-765E-42A0-AAEB-5AFC73F10E7A}" type="sibTrans" cxnId="{2A722FCE-8FFF-4882-90AE-8A3C677300AD}">
      <dgm:prSet/>
      <dgm:spPr/>
      <dgm:t>
        <a:bodyPr/>
        <a:lstStyle/>
        <a:p>
          <a:endParaRPr lang="en-US"/>
        </a:p>
      </dgm:t>
    </dgm:pt>
    <dgm:pt modelId="{1A983BB3-2C1A-4DDB-B047-FC81B4A77C30}">
      <dgm:prSet/>
      <dgm:spPr/>
      <dgm:t>
        <a:bodyPr/>
        <a:lstStyle/>
        <a:p>
          <a:pPr algn="just"/>
          <a:r>
            <a:rPr lang="en-US" err="1"/>
            <a:t>User_Id</a:t>
          </a:r>
          <a:endParaRPr lang="en-US"/>
        </a:p>
      </dgm:t>
    </dgm:pt>
    <dgm:pt modelId="{EA1BA2E4-0026-43E0-A311-8F44CC01215E}" type="parTrans" cxnId="{0258B804-A5BB-4A5C-989B-5FCED40B0FE9}">
      <dgm:prSet/>
      <dgm:spPr/>
      <dgm:t>
        <a:bodyPr/>
        <a:lstStyle/>
        <a:p>
          <a:endParaRPr lang="en-US"/>
        </a:p>
      </dgm:t>
    </dgm:pt>
    <dgm:pt modelId="{9E7B3D5D-44D4-483D-A7B4-E617C34EC4D2}" type="sibTrans" cxnId="{0258B804-A5BB-4A5C-989B-5FCED40B0FE9}">
      <dgm:prSet/>
      <dgm:spPr/>
      <dgm:t>
        <a:bodyPr/>
        <a:lstStyle/>
        <a:p>
          <a:endParaRPr lang="en-US"/>
        </a:p>
      </dgm:t>
    </dgm:pt>
    <dgm:pt modelId="{45554B32-DE7E-4145-A9C1-D5D89D3F8260}">
      <dgm:prSet/>
      <dgm:spPr/>
      <dgm:t>
        <a:bodyPr/>
        <a:lstStyle/>
        <a:p>
          <a:pPr algn="just"/>
          <a:r>
            <a:rPr lang="en-US"/>
            <a:t>Longitude</a:t>
          </a:r>
        </a:p>
      </dgm:t>
    </dgm:pt>
    <dgm:pt modelId="{50277996-EEBA-4EAB-8CB6-7F62530D1EE1}" type="parTrans" cxnId="{7111BB58-C92B-4A07-890E-2B378B107D81}">
      <dgm:prSet/>
      <dgm:spPr/>
      <dgm:t>
        <a:bodyPr/>
        <a:lstStyle/>
        <a:p>
          <a:endParaRPr lang="en-US"/>
        </a:p>
      </dgm:t>
    </dgm:pt>
    <dgm:pt modelId="{25EAE3AF-B536-4DE7-9EB0-CD1814E671A9}" type="sibTrans" cxnId="{7111BB58-C92B-4A07-890E-2B378B107D81}">
      <dgm:prSet/>
      <dgm:spPr/>
      <dgm:t>
        <a:bodyPr/>
        <a:lstStyle/>
        <a:p>
          <a:endParaRPr lang="en-US"/>
        </a:p>
      </dgm:t>
    </dgm:pt>
    <dgm:pt modelId="{3935A99E-822F-4F2F-A5CA-513055994110}">
      <dgm:prSet/>
      <dgm:spPr/>
      <dgm:t>
        <a:bodyPr/>
        <a:lstStyle/>
        <a:p>
          <a:pPr algn="just"/>
          <a:r>
            <a:rPr lang="en-US"/>
            <a:t>Latitude</a:t>
          </a:r>
        </a:p>
      </dgm:t>
    </dgm:pt>
    <dgm:pt modelId="{2D2A7DED-0255-4376-8094-9BA751AB9D9E}" type="parTrans" cxnId="{4C8E2C17-10D7-4C17-9FD4-AB85BC0BC3CD}">
      <dgm:prSet/>
      <dgm:spPr/>
      <dgm:t>
        <a:bodyPr/>
        <a:lstStyle/>
        <a:p>
          <a:endParaRPr lang="en-US"/>
        </a:p>
      </dgm:t>
    </dgm:pt>
    <dgm:pt modelId="{B41C1520-B482-4196-82E5-077CCEA5E429}" type="sibTrans" cxnId="{4C8E2C17-10D7-4C17-9FD4-AB85BC0BC3CD}">
      <dgm:prSet/>
      <dgm:spPr/>
      <dgm:t>
        <a:bodyPr/>
        <a:lstStyle/>
        <a:p>
          <a:endParaRPr lang="en-US"/>
        </a:p>
      </dgm:t>
    </dgm:pt>
    <dgm:pt modelId="{25E7A784-6E27-4CF4-9FC7-F18F09493928}" type="pres">
      <dgm:prSet presAssocID="{1391A317-742D-4959-A348-3F0758321F03}" presName="vert0" presStyleCnt="0">
        <dgm:presLayoutVars>
          <dgm:dir/>
          <dgm:animOne val="branch"/>
          <dgm:animLvl val="lvl"/>
        </dgm:presLayoutVars>
      </dgm:prSet>
      <dgm:spPr/>
    </dgm:pt>
    <dgm:pt modelId="{FBB2797B-8B6C-4266-9736-2B151B28F3F3}" type="pres">
      <dgm:prSet presAssocID="{BCEFF56C-C9F0-4ABC-9DD8-336D043AADA9}" presName="thickLine" presStyleLbl="alignNode1" presStyleIdx="0" presStyleCnt="4"/>
      <dgm:spPr/>
    </dgm:pt>
    <dgm:pt modelId="{BCFEC5FA-0FFD-4C0F-9724-D5C70D1A81D6}" type="pres">
      <dgm:prSet presAssocID="{BCEFF56C-C9F0-4ABC-9DD8-336D043AADA9}" presName="horz1" presStyleCnt="0"/>
      <dgm:spPr/>
    </dgm:pt>
    <dgm:pt modelId="{A288200A-AEE9-40E9-AB0D-B3EC7043047F}" type="pres">
      <dgm:prSet presAssocID="{BCEFF56C-C9F0-4ABC-9DD8-336D043AADA9}" presName="tx1" presStyleLbl="revTx" presStyleIdx="0" presStyleCnt="4"/>
      <dgm:spPr/>
    </dgm:pt>
    <dgm:pt modelId="{A1EFA5B2-05B6-4558-826F-81EDA109381F}" type="pres">
      <dgm:prSet presAssocID="{BCEFF56C-C9F0-4ABC-9DD8-336D043AADA9}" presName="vert1" presStyleCnt="0"/>
      <dgm:spPr/>
    </dgm:pt>
    <dgm:pt modelId="{0AAE8A2F-B57F-49FB-82AB-156DCDB4BA48}" type="pres">
      <dgm:prSet presAssocID="{1A983BB3-2C1A-4DDB-B047-FC81B4A77C30}" presName="thickLine" presStyleLbl="alignNode1" presStyleIdx="1" presStyleCnt="4"/>
      <dgm:spPr/>
    </dgm:pt>
    <dgm:pt modelId="{8A2C947A-64DD-4608-AC97-2836E1977E06}" type="pres">
      <dgm:prSet presAssocID="{1A983BB3-2C1A-4DDB-B047-FC81B4A77C30}" presName="horz1" presStyleCnt="0"/>
      <dgm:spPr/>
    </dgm:pt>
    <dgm:pt modelId="{5ADF9317-50D3-4869-BBF8-18BCEA0BF413}" type="pres">
      <dgm:prSet presAssocID="{1A983BB3-2C1A-4DDB-B047-FC81B4A77C30}" presName="tx1" presStyleLbl="revTx" presStyleIdx="1" presStyleCnt="4"/>
      <dgm:spPr/>
    </dgm:pt>
    <dgm:pt modelId="{EA878642-3875-4D3F-B900-84B0FD0E34DD}" type="pres">
      <dgm:prSet presAssocID="{1A983BB3-2C1A-4DDB-B047-FC81B4A77C30}" presName="vert1" presStyleCnt="0"/>
      <dgm:spPr/>
    </dgm:pt>
    <dgm:pt modelId="{398BAF5A-FA07-43E2-B9B4-C34A811BC1AF}" type="pres">
      <dgm:prSet presAssocID="{45554B32-DE7E-4145-A9C1-D5D89D3F8260}" presName="thickLine" presStyleLbl="alignNode1" presStyleIdx="2" presStyleCnt="4"/>
      <dgm:spPr/>
    </dgm:pt>
    <dgm:pt modelId="{C4902511-C110-4F5B-A859-4A1066B73AF1}" type="pres">
      <dgm:prSet presAssocID="{45554B32-DE7E-4145-A9C1-D5D89D3F8260}" presName="horz1" presStyleCnt="0"/>
      <dgm:spPr/>
    </dgm:pt>
    <dgm:pt modelId="{8B4085B7-6944-40A8-98EB-D38AF30DC788}" type="pres">
      <dgm:prSet presAssocID="{45554B32-DE7E-4145-A9C1-D5D89D3F8260}" presName="tx1" presStyleLbl="revTx" presStyleIdx="2" presStyleCnt="4"/>
      <dgm:spPr/>
    </dgm:pt>
    <dgm:pt modelId="{0EE3D11D-50FA-4D02-B80A-87AA9BB619D3}" type="pres">
      <dgm:prSet presAssocID="{45554B32-DE7E-4145-A9C1-D5D89D3F8260}" presName="vert1" presStyleCnt="0"/>
      <dgm:spPr/>
    </dgm:pt>
    <dgm:pt modelId="{48B638C0-98FB-4841-88F8-E19D01776A26}" type="pres">
      <dgm:prSet presAssocID="{3935A99E-822F-4F2F-A5CA-513055994110}" presName="thickLine" presStyleLbl="alignNode1" presStyleIdx="3" presStyleCnt="4"/>
      <dgm:spPr/>
    </dgm:pt>
    <dgm:pt modelId="{5D6299D7-C878-4566-92F3-3B760A98750D}" type="pres">
      <dgm:prSet presAssocID="{3935A99E-822F-4F2F-A5CA-513055994110}" presName="horz1" presStyleCnt="0"/>
      <dgm:spPr/>
    </dgm:pt>
    <dgm:pt modelId="{8BAAF0AE-300E-42B4-A135-B5BA83A2C075}" type="pres">
      <dgm:prSet presAssocID="{3935A99E-822F-4F2F-A5CA-513055994110}" presName="tx1" presStyleLbl="revTx" presStyleIdx="3" presStyleCnt="4"/>
      <dgm:spPr/>
    </dgm:pt>
    <dgm:pt modelId="{D4AC2C0C-4B3C-414B-AAD7-B958EE1C6004}" type="pres">
      <dgm:prSet presAssocID="{3935A99E-822F-4F2F-A5CA-513055994110}" presName="vert1" presStyleCnt="0"/>
      <dgm:spPr/>
    </dgm:pt>
  </dgm:ptLst>
  <dgm:cxnLst>
    <dgm:cxn modelId="{18FC2700-FD1E-42A1-AAED-C55E544C4D8C}" type="presOf" srcId="{BCEFF56C-C9F0-4ABC-9DD8-336D043AADA9}" destId="{A288200A-AEE9-40E9-AB0D-B3EC7043047F}" srcOrd="0" destOrd="0" presId="urn:microsoft.com/office/officeart/2008/layout/LinedList"/>
    <dgm:cxn modelId="{0258B804-A5BB-4A5C-989B-5FCED40B0FE9}" srcId="{1391A317-742D-4959-A348-3F0758321F03}" destId="{1A983BB3-2C1A-4DDB-B047-FC81B4A77C30}" srcOrd="1" destOrd="0" parTransId="{EA1BA2E4-0026-43E0-A311-8F44CC01215E}" sibTransId="{9E7B3D5D-44D4-483D-A7B4-E617C34EC4D2}"/>
    <dgm:cxn modelId="{4C8E2C17-10D7-4C17-9FD4-AB85BC0BC3CD}" srcId="{1391A317-742D-4959-A348-3F0758321F03}" destId="{3935A99E-822F-4F2F-A5CA-513055994110}" srcOrd="3" destOrd="0" parTransId="{2D2A7DED-0255-4376-8094-9BA751AB9D9E}" sibTransId="{B41C1520-B482-4196-82E5-077CCEA5E429}"/>
    <dgm:cxn modelId="{EB04C06A-9CBA-43A6-B13B-111A0AC242B0}" type="presOf" srcId="{3935A99E-822F-4F2F-A5CA-513055994110}" destId="{8BAAF0AE-300E-42B4-A135-B5BA83A2C075}" srcOrd="0" destOrd="0" presId="urn:microsoft.com/office/officeart/2008/layout/LinedList"/>
    <dgm:cxn modelId="{7111BB58-C92B-4A07-890E-2B378B107D81}" srcId="{1391A317-742D-4959-A348-3F0758321F03}" destId="{45554B32-DE7E-4145-A9C1-D5D89D3F8260}" srcOrd="2" destOrd="0" parTransId="{50277996-EEBA-4EAB-8CB6-7F62530D1EE1}" sibTransId="{25EAE3AF-B536-4DE7-9EB0-CD1814E671A9}"/>
    <dgm:cxn modelId="{87419BA7-A83C-4CD5-BEDB-ADBD6EABE70D}" type="presOf" srcId="{45554B32-DE7E-4145-A9C1-D5D89D3F8260}" destId="{8B4085B7-6944-40A8-98EB-D38AF30DC788}" srcOrd="0" destOrd="0" presId="urn:microsoft.com/office/officeart/2008/layout/LinedList"/>
    <dgm:cxn modelId="{2A722FCE-8FFF-4882-90AE-8A3C677300AD}" srcId="{1391A317-742D-4959-A348-3F0758321F03}" destId="{BCEFF56C-C9F0-4ABC-9DD8-336D043AADA9}" srcOrd="0" destOrd="0" parTransId="{A003A7BC-A9E3-4989-B38E-7C16FA8F741A}" sibTransId="{6F96D30F-765E-42A0-AAEB-5AFC73F10E7A}"/>
    <dgm:cxn modelId="{9D56BDDC-4EF8-4077-98E3-F77A931204B7}" type="presOf" srcId="{1391A317-742D-4959-A348-3F0758321F03}" destId="{25E7A784-6E27-4CF4-9FC7-F18F09493928}" srcOrd="0" destOrd="0" presId="urn:microsoft.com/office/officeart/2008/layout/LinedList"/>
    <dgm:cxn modelId="{0D3887E9-B0F5-42F4-B36A-C0DCE60A4D64}" type="presOf" srcId="{1A983BB3-2C1A-4DDB-B047-FC81B4A77C30}" destId="{5ADF9317-50D3-4869-BBF8-18BCEA0BF413}" srcOrd="0" destOrd="0" presId="urn:microsoft.com/office/officeart/2008/layout/LinedList"/>
    <dgm:cxn modelId="{A6A803D4-69E6-462B-AEB5-B09361C5D152}" type="presParOf" srcId="{25E7A784-6E27-4CF4-9FC7-F18F09493928}" destId="{FBB2797B-8B6C-4266-9736-2B151B28F3F3}" srcOrd="0" destOrd="0" presId="urn:microsoft.com/office/officeart/2008/layout/LinedList"/>
    <dgm:cxn modelId="{19469CD4-44B4-46D1-9CE5-D111C9A08FA4}" type="presParOf" srcId="{25E7A784-6E27-4CF4-9FC7-F18F09493928}" destId="{BCFEC5FA-0FFD-4C0F-9724-D5C70D1A81D6}" srcOrd="1" destOrd="0" presId="urn:microsoft.com/office/officeart/2008/layout/LinedList"/>
    <dgm:cxn modelId="{80116A1D-D90A-4B39-A409-981D325FA5E2}" type="presParOf" srcId="{BCFEC5FA-0FFD-4C0F-9724-D5C70D1A81D6}" destId="{A288200A-AEE9-40E9-AB0D-B3EC7043047F}" srcOrd="0" destOrd="0" presId="urn:microsoft.com/office/officeart/2008/layout/LinedList"/>
    <dgm:cxn modelId="{B6BF5408-7A53-4EF9-B40A-225FD883B0ED}" type="presParOf" srcId="{BCFEC5FA-0FFD-4C0F-9724-D5C70D1A81D6}" destId="{A1EFA5B2-05B6-4558-826F-81EDA109381F}" srcOrd="1" destOrd="0" presId="urn:microsoft.com/office/officeart/2008/layout/LinedList"/>
    <dgm:cxn modelId="{DE3468EE-DD91-4821-80E7-813117023777}" type="presParOf" srcId="{25E7A784-6E27-4CF4-9FC7-F18F09493928}" destId="{0AAE8A2F-B57F-49FB-82AB-156DCDB4BA48}" srcOrd="2" destOrd="0" presId="urn:microsoft.com/office/officeart/2008/layout/LinedList"/>
    <dgm:cxn modelId="{A3E6CF76-A7B2-4BD1-A8CA-59A8493477DD}" type="presParOf" srcId="{25E7A784-6E27-4CF4-9FC7-F18F09493928}" destId="{8A2C947A-64DD-4608-AC97-2836E1977E06}" srcOrd="3" destOrd="0" presId="urn:microsoft.com/office/officeart/2008/layout/LinedList"/>
    <dgm:cxn modelId="{A617AB8E-D387-40C5-AD02-5B4B97DAE3D1}" type="presParOf" srcId="{8A2C947A-64DD-4608-AC97-2836E1977E06}" destId="{5ADF9317-50D3-4869-BBF8-18BCEA0BF413}" srcOrd="0" destOrd="0" presId="urn:microsoft.com/office/officeart/2008/layout/LinedList"/>
    <dgm:cxn modelId="{E83B0B85-F9A5-4BE8-9160-BEB30BE48656}" type="presParOf" srcId="{8A2C947A-64DD-4608-AC97-2836E1977E06}" destId="{EA878642-3875-4D3F-B900-84B0FD0E34DD}" srcOrd="1" destOrd="0" presId="urn:microsoft.com/office/officeart/2008/layout/LinedList"/>
    <dgm:cxn modelId="{854E9433-51B1-4949-9C5C-B88F1D7DEE2E}" type="presParOf" srcId="{25E7A784-6E27-4CF4-9FC7-F18F09493928}" destId="{398BAF5A-FA07-43E2-B9B4-C34A811BC1AF}" srcOrd="4" destOrd="0" presId="urn:microsoft.com/office/officeart/2008/layout/LinedList"/>
    <dgm:cxn modelId="{BF34A8FC-9CAF-4BC5-89B0-1B3935002ACE}" type="presParOf" srcId="{25E7A784-6E27-4CF4-9FC7-F18F09493928}" destId="{C4902511-C110-4F5B-A859-4A1066B73AF1}" srcOrd="5" destOrd="0" presId="urn:microsoft.com/office/officeart/2008/layout/LinedList"/>
    <dgm:cxn modelId="{7E449CA4-FC7C-4BCF-ACB9-21DFAF6F8ADF}" type="presParOf" srcId="{C4902511-C110-4F5B-A859-4A1066B73AF1}" destId="{8B4085B7-6944-40A8-98EB-D38AF30DC788}" srcOrd="0" destOrd="0" presId="urn:microsoft.com/office/officeart/2008/layout/LinedList"/>
    <dgm:cxn modelId="{562489E2-9514-40F5-A28C-5842CE6FF2F0}" type="presParOf" srcId="{C4902511-C110-4F5B-A859-4A1066B73AF1}" destId="{0EE3D11D-50FA-4D02-B80A-87AA9BB619D3}" srcOrd="1" destOrd="0" presId="urn:microsoft.com/office/officeart/2008/layout/LinedList"/>
    <dgm:cxn modelId="{B09AE84D-8F68-4D87-B019-F439B6ACDB74}" type="presParOf" srcId="{25E7A784-6E27-4CF4-9FC7-F18F09493928}" destId="{48B638C0-98FB-4841-88F8-E19D01776A26}" srcOrd="6" destOrd="0" presId="urn:microsoft.com/office/officeart/2008/layout/LinedList"/>
    <dgm:cxn modelId="{D691EA4C-95FB-4645-BE08-0D9BEFD65F65}" type="presParOf" srcId="{25E7A784-6E27-4CF4-9FC7-F18F09493928}" destId="{5D6299D7-C878-4566-92F3-3B760A98750D}" srcOrd="7" destOrd="0" presId="urn:microsoft.com/office/officeart/2008/layout/LinedList"/>
    <dgm:cxn modelId="{A4B65B33-D695-4742-A663-6E36EBC2440C}" type="presParOf" srcId="{5D6299D7-C878-4566-92F3-3B760A98750D}" destId="{8BAAF0AE-300E-42B4-A135-B5BA83A2C075}" srcOrd="0" destOrd="0" presId="urn:microsoft.com/office/officeart/2008/layout/LinedList"/>
    <dgm:cxn modelId="{6B913994-EAAC-4332-A91A-5DC88CFF44B0}" type="presParOf" srcId="{5D6299D7-C878-4566-92F3-3B760A98750D}" destId="{D4AC2C0C-4B3C-414B-AAD7-B958EE1C600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391A317-742D-4959-A348-3F0758321F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CEFF56C-C9F0-4ABC-9DD8-336D043AADA9}">
      <dgm:prSet/>
      <dgm:spPr/>
      <dgm:t>
        <a:bodyPr/>
        <a:lstStyle/>
        <a:p>
          <a:pPr algn="just"/>
          <a:r>
            <a:rPr lang="en-US" b="0" i="0"/>
            <a:t>The software used to create the mobile application is </a:t>
          </a:r>
          <a:r>
            <a:rPr lang="en-US" b="0" i="0" err="1"/>
            <a:t>Braceloc</a:t>
          </a:r>
          <a:r>
            <a:rPr lang="en-US" b="0" i="0"/>
            <a:t>.</a:t>
          </a:r>
          <a:endParaRPr lang="en-US"/>
        </a:p>
      </dgm:t>
    </dgm:pt>
    <dgm:pt modelId="{A003A7BC-A9E3-4989-B38E-7C16FA8F741A}" type="parTrans" cxnId="{2A722FCE-8FFF-4882-90AE-8A3C677300AD}">
      <dgm:prSet/>
      <dgm:spPr/>
      <dgm:t>
        <a:bodyPr/>
        <a:lstStyle/>
        <a:p>
          <a:endParaRPr lang="en-US"/>
        </a:p>
      </dgm:t>
    </dgm:pt>
    <dgm:pt modelId="{6F96D30F-765E-42A0-AAEB-5AFC73F10E7A}" type="sibTrans" cxnId="{2A722FCE-8FFF-4882-90AE-8A3C677300AD}">
      <dgm:prSet/>
      <dgm:spPr/>
      <dgm:t>
        <a:bodyPr/>
        <a:lstStyle/>
        <a:p>
          <a:endParaRPr lang="en-US"/>
        </a:p>
      </dgm:t>
    </dgm:pt>
    <dgm:pt modelId="{233F08A5-E723-46B7-9986-D6F5EF70112E}">
      <dgm:prSet/>
      <dgm:spPr/>
      <dgm:t>
        <a:bodyPr/>
        <a:lstStyle/>
        <a:p>
          <a:pPr algn="just"/>
          <a:r>
            <a:rPr lang="en-US"/>
            <a:t>Free software for developing Android applications.</a:t>
          </a:r>
        </a:p>
      </dgm:t>
    </dgm:pt>
    <dgm:pt modelId="{5327A5F8-7B8E-4B1A-BB00-96C18884EB31}" type="parTrans" cxnId="{BF0DCE71-0AB3-49BF-A98A-2020B6459643}">
      <dgm:prSet/>
      <dgm:spPr/>
      <dgm:t>
        <a:bodyPr/>
        <a:lstStyle/>
        <a:p>
          <a:endParaRPr lang="en-US"/>
        </a:p>
      </dgm:t>
    </dgm:pt>
    <dgm:pt modelId="{88AFD302-02C7-4B5E-808D-C22C7F0AAAF2}" type="sibTrans" cxnId="{BF0DCE71-0AB3-49BF-A98A-2020B6459643}">
      <dgm:prSet/>
      <dgm:spPr/>
      <dgm:t>
        <a:bodyPr/>
        <a:lstStyle/>
        <a:p>
          <a:endParaRPr lang="en-US"/>
        </a:p>
      </dgm:t>
    </dgm:pt>
    <dgm:pt modelId="{25E7A784-6E27-4CF4-9FC7-F18F09493928}" type="pres">
      <dgm:prSet presAssocID="{1391A317-742D-4959-A348-3F0758321F03}" presName="vert0" presStyleCnt="0">
        <dgm:presLayoutVars>
          <dgm:dir/>
          <dgm:animOne val="branch"/>
          <dgm:animLvl val="lvl"/>
        </dgm:presLayoutVars>
      </dgm:prSet>
      <dgm:spPr/>
    </dgm:pt>
    <dgm:pt modelId="{FBB2797B-8B6C-4266-9736-2B151B28F3F3}" type="pres">
      <dgm:prSet presAssocID="{BCEFF56C-C9F0-4ABC-9DD8-336D043AADA9}" presName="thickLine" presStyleLbl="alignNode1" presStyleIdx="0" presStyleCnt="2"/>
      <dgm:spPr/>
    </dgm:pt>
    <dgm:pt modelId="{BCFEC5FA-0FFD-4C0F-9724-D5C70D1A81D6}" type="pres">
      <dgm:prSet presAssocID="{BCEFF56C-C9F0-4ABC-9DD8-336D043AADA9}" presName="horz1" presStyleCnt="0"/>
      <dgm:spPr/>
    </dgm:pt>
    <dgm:pt modelId="{A288200A-AEE9-40E9-AB0D-B3EC7043047F}" type="pres">
      <dgm:prSet presAssocID="{BCEFF56C-C9F0-4ABC-9DD8-336D043AADA9}" presName="tx1" presStyleLbl="revTx" presStyleIdx="0" presStyleCnt="2"/>
      <dgm:spPr/>
    </dgm:pt>
    <dgm:pt modelId="{A1EFA5B2-05B6-4558-826F-81EDA109381F}" type="pres">
      <dgm:prSet presAssocID="{BCEFF56C-C9F0-4ABC-9DD8-336D043AADA9}" presName="vert1" presStyleCnt="0"/>
      <dgm:spPr/>
    </dgm:pt>
    <dgm:pt modelId="{D9D6465C-9047-4831-987B-CBD8F3606EF1}" type="pres">
      <dgm:prSet presAssocID="{233F08A5-E723-46B7-9986-D6F5EF70112E}" presName="thickLine" presStyleLbl="alignNode1" presStyleIdx="1" presStyleCnt="2"/>
      <dgm:spPr/>
    </dgm:pt>
    <dgm:pt modelId="{F951D297-A63A-42BE-831A-4191938B012E}" type="pres">
      <dgm:prSet presAssocID="{233F08A5-E723-46B7-9986-D6F5EF70112E}" presName="horz1" presStyleCnt="0"/>
      <dgm:spPr/>
    </dgm:pt>
    <dgm:pt modelId="{1E3E524B-E1F8-43F0-9D02-95909B57C259}" type="pres">
      <dgm:prSet presAssocID="{233F08A5-E723-46B7-9986-D6F5EF70112E}" presName="tx1" presStyleLbl="revTx" presStyleIdx="1" presStyleCnt="2"/>
      <dgm:spPr/>
    </dgm:pt>
    <dgm:pt modelId="{E03D8C05-0487-4259-9FA9-8536C6358605}" type="pres">
      <dgm:prSet presAssocID="{233F08A5-E723-46B7-9986-D6F5EF70112E}" presName="vert1" presStyleCnt="0"/>
      <dgm:spPr/>
    </dgm:pt>
  </dgm:ptLst>
  <dgm:cxnLst>
    <dgm:cxn modelId="{18FC2700-FD1E-42A1-AAED-C55E544C4D8C}" type="presOf" srcId="{BCEFF56C-C9F0-4ABC-9DD8-336D043AADA9}" destId="{A288200A-AEE9-40E9-AB0D-B3EC7043047F}" srcOrd="0" destOrd="0" presId="urn:microsoft.com/office/officeart/2008/layout/LinedList"/>
    <dgm:cxn modelId="{BF0DCE71-0AB3-49BF-A98A-2020B6459643}" srcId="{1391A317-742D-4959-A348-3F0758321F03}" destId="{233F08A5-E723-46B7-9986-D6F5EF70112E}" srcOrd="1" destOrd="0" parTransId="{5327A5F8-7B8E-4B1A-BB00-96C18884EB31}" sibTransId="{88AFD302-02C7-4B5E-808D-C22C7F0AAAF2}"/>
    <dgm:cxn modelId="{2A722FCE-8FFF-4882-90AE-8A3C677300AD}" srcId="{1391A317-742D-4959-A348-3F0758321F03}" destId="{BCEFF56C-C9F0-4ABC-9DD8-336D043AADA9}" srcOrd="0" destOrd="0" parTransId="{A003A7BC-A9E3-4989-B38E-7C16FA8F741A}" sibTransId="{6F96D30F-765E-42A0-AAEB-5AFC73F10E7A}"/>
    <dgm:cxn modelId="{9D56BDDC-4EF8-4077-98E3-F77A931204B7}" type="presOf" srcId="{1391A317-742D-4959-A348-3F0758321F03}" destId="{25E7A784-6E27-4CF4-9FC7-F18F09493928}" srcOrd="0" destOrd="0" presId="urn:microsoft.com/office/officeart/2008/layout/LinedList"/>
    <dgm:cxn modelId="{EFF0A2EF-38E5-4125-8D04-CC00EC965D5E}" type="presOf" srcId="{233F08A5-E723-46B7-9986-D6F5EF70112E}" destId="{1E3E524B-E1F8-43F0-9D02-95909B57C259}" srcOrd="0" destOrd="0" presId="urn:microsoft.com/office/officeart/2008/layout/LinedList"/>
    <dgm:cxn modelId="{A6A803D4-69E6-462B-AEB5-B09361C5D152}" type="presParOf" srcId="{25E7A784-6E27-4CF4-9FC7-F18F09493928}" destId="{FBB2797B-8B6C-4266-9736-2B151B28F3F3}" srcOrd="0" destOrd="0" presId="urn:microsoft.com/office/officeart/2008/layout/LinedList"/>
    <dgm:cxn modelId="{19469CD4-44B4-46D1-9CE5-D111C9A08FA4}" type="presParOf" srcId="{25E7A784-6E27-4CF4-9FC7-F18F09493928}" destId="{BCFEC5FA-0FFD-4C0F-9724-D5C70D1A81D6}" srcOrd="1" destOrd="0" presId="urn:microsoft.com/office/officeart/2008/layout/LinedList"/>
    <dgm:cxn modelId="{80116A1D-D90A-4B39-A409-981D325FA5E2}" type="presParOf" srcId="{BCFEC5FA-0FFD-4C0F-9724-D5C70D1A81D6}" destId="{A288200A-AEE9-40E9-AB0D-B3EC7043047F}" srcOrd="0" destOrd="0" presId="urn:microsoft.com/office/officeart/2008/layout/LinedList"/>
    <dgm:cxn modelId="{B6BF5408-7A53-4EF9-B40A-225FD883B0ED}" type="presParOf" srcId="{BCFEC5FA-0FFD-4C0F-9724-D5C70D1A81D6}" destId="{A1EFA5B2-05B6-4558-826F-81EDA109381F}" srcOrd="1" destOrd="0" presId="urn:microsoft.com/office/officeart/2008/layout/LinedList"/>
    <dgm:cxn modelId="{D5D6D103-3C87-4019-B8B1-72ACA4B75FCC}" type="presParOf" srcId="{25E7A784-6E27-4CF4-9FC7-F18F09493928}" destId="{D9D6465C-9047-4831-987B-CBD8F3606EF1}" srcOrd="2" destOrd="0" presId="urn:microsoft.com/office/officeart/2008/layout/LinedList"/>
    <dgm:cxn modelId="{E3409D4D-A58D-4A69-A311-7E99EC0CC87E}" type="presParOf" srcId="{25E7A784-6E27-4CF4-9FC7-F18F09493928}" destId="{F951D297-A63A-42BE-831A-4191938B012E}" srcOrd="3" destOrd="0" presId="urn:microsoft.com/office/officeart/2008/layout/LinedList"/>
    <dgm:cxn modelId="{24824089-2569-48DB-9AE8-1C1F2C01404C}" type="presParOf" srcId="{F951D297-A63A-42BE-831A-4191938B012E}" destId="{1E3E524B-E1F8-43F0-9D02-95909B57C259}" srcOrd="0" destOrd="0" presId="urn:microsoft.com/office/officeart/2008/layout/LinedList"/>
    <dgm:cxn modelId="{778E1834-FBDE-4FCD-B5E2-4E5588F86026}" type="presParOf" srcId="{F951D297-A63A-42BE-831A-4191938B012E}" destId="{E03D8C05-0487-4259-9FA9-8536C635860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A27E65-C74A-4736-AA8A-31459628CFD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F626BA8-09D5-4F3A-A01D-C3F37864350E}">
      <dgm:prSet custT="1"/>
      <dgm:spPr/>
      <dgm:t>
        <a:bodyPr/>
        <a:lstStyle/>
        <a:p>
          <a:r>
            <a:rPr lang="en-US" sz="2400">
              <a:latin typeface="+mn-lt"/>
            </a:rPr>
            <a:t>Real-time location tracking, sharing</a:t>
          </a:r>
        </a:p>
      </dgm:t>
    </dgm:pt>
    <dgm:pt modelId="{07E06F61-AA81-4D52-9202-4123D16479A8}" type="parTrans" cxnId="{98376A0D-1884-44C4-84B6-AC14B8987853}">
      <dgm:prSet/>
      <dgm:spPr/>
      <dgm:t>
        <a:bodyPr/>
        <a:lstStyle/>
        <a:p>
          <a:endParaRPr lang="en-US"/>
        </a:p>
      </dgm:t>
    </dgm:pt>
    <dgm:pt modelId="{2C5FFF9B-3A85-459C-BBF9-C31B563CDCA2}" type="sibTrans" cxnId="{98376A0D-1884-44C4-84B6-AC14B8987853}">
      <dgm:prSet/>
      <dgm:spPr/>
      <dgm:t>
        <a:bodyPr/>
        <a:lstStyle/>
        <a:p>
          <a:endParaRPr lang="en-US"/>
        </a:p>
      </dgm:t>
    </dgm:pt>
    <dgm:pt modelId="{16707538-8A05-42A3-A7B5-174F7B64EE75}">
      <dgm:prSet custT="1"/>
      <dgm:spPr/>
      <dgm:t>
        <a:bodyPr/>
        <a:lstStyle/>
        <a:p>
          <a:r>
            <a:rPr lang="en-US" sz="2400">
              <a:latin typeface="+mn-lt"/>
            </a:rPr>
            <a:t>GPS position exchange</a:t>
          </a:r>
        </a:p>
      </dgm:t>
    </dgm:pt>
    <dgm:pt modelId="{C62E708B-2BCD-4A70-A8D7-8E1956EC0885}" type="parTrans" cxnId="{E0598D10-8F0B-48E3-93F9-9A07F0094127}">
      <dgm:prSet/>
      <dgm:spPr/>
      <dgm:t>
        <a:bodyPr/>
        <a:lstStyle/>
        <a:p>
          <a:endParaRPr lang="en-US"/>
        </a:p>
      </dgm:t>
    </dgm:pt>
    <dgm:pt modelId="{F79AE732-B98D-4627-9FF6-3F1F285018D1}" type="sibTrans" cxnId="{E0598D10-8F0B-48E3-93F9-9A07F0094127}">
      <dgm:prSet/>
      <dgm:spPr/>
      <dgm:t>
        <a:bodyPr/>
        <a:lstStyle/>
        <a:p>
          <a:endParaRPr lang="en-US"/>
        </a:p>
      </dgm:t>
    </dgm:pt>
    <dgm:pt modelId="{1427485C-D14B-4FB3-ADFB-1C755D5AFA28}">
      <dgm:prSet custT="1"/>
      <dgm:spPr/>
      <dgm:t>
        <a:bodyPr/>
        <a:lstStyle/>
        <a:p>
          <a:r>
            <a:rPr lang="en-US" sz="2400">
              <a:latin typeface="+mn-lt"/>
            </a:rPr>
            <a:t>Emergency communication</a:t>
          </a:r>
        </a:p>
      </dgm:t>
    </dgm:pt>
    <dgm:pt modelId="{071BCD15-64E6-4321-8A73-82EF10B526B7}" type="parTrans" cxnId="{E1F4F265-1B93-44CE-B6E5-430B933A9E31}">
      <dgm:prSet/>
      <dgm:spPr/>
      <dgm:t>
        <a:bodyPr/>
        <a:lstStyle/>
        <a:p>
          <a:endParaRPr lang="en-US"/>
        </a:p>
      </dgm:t>
    </dgm:pt>
    <dgm:pt modelId="{E91C1A63-6A5A-40BF-A666-6B0DB34CACE1}" type="sibTrans" cxnId="{E1F4F265-1B93-44CE-B6E5-430B933A9E31}">
      <dgm:prSet/>
      <dgm:spPr/>
      <dgm:t>
        <a:bodyPr/>
        <a:lstStyle/>
        <a:p>
          <a:endParaRPr lang="en-US"/>
        </a:p>
      </dgm:t>
    </dgm:pt>
    <dgm:pt modelId="{D070A94C-0315-4B91-8509-4D9D5267835F}">
      <dgm:prSet custT="1"/>
      <dgm:spPr/>
      <dgm:t>
        <a:bodyPr/>
        <a:lstStyle/>
        <a:p>
          <a:r>
            <a:rPr lang="en-US" sz="2400">
              <a:latin typeface="+mn-lt"/>
            </a:rPr>
            <a:t>No network coverage dependency</a:t>
          </a:r>
        </a:p>
      </dgm:t>
    </dgm:pt>
    <dgm:pt modelId="{15F0375F-EE92-4D75-BC28-BA578A36EC6C}" type="parTrans" cxnId="{5FF98366-D74E-4806-A716-D8BA110E4EA2}">
      <dgm:prSet/>
      <dgm:spPr/>
      <dgm:t>
        <a:bodyPr/>
        <a:lstStyle/>
        <a:p>
          <a:endParaRPr lang="en-US"/>
        </a:p>
      </dgm:t>
    </dgm:pt>
    <dgm:pt modelId="{DFEF5E32-FEB4-47C6-83CA-3673AF5F3648}" type="sibTrans" cxnId="{5FF98366-D74E-4806-A716-D8BA110E4EA2}">
      <dgm:prSet/>
      <dgm:spPr/>
      <dgm:t>
        <a:bodyPr/>
        <a:lstStyle/>
        <a:p>
          <a:endParaRPr lang="en-US"/>
        </a:p>
      </dgm:t>
    </dgm:pt>
    <dgm:pt modelId="{08C7A043-7AAA-4FDD-B513-73A56AFF35E7}">
      <dgm:prSet custT="1"/>
      <dgm:spPr/>
      <dgm:t>
        <a:bodyPr/>
        <a:lstStyle/>
        <a:p>
          <a:r>
            <a:rPr lang="fr-FR" sz="2400">
              <a:latin typeface="+mn-lt"/>
            </a:rPr>
            <a:t>skin sensor integration</a:t>
          </a:r>
          <a:endParaRPr lang="en-US" sz="2400">
            <a:latin typeface="+mn-lt"/>
          </a:endParaRPr>
        </a:p>
      </dgm:t>
    </dgm:pt>
    <dgm:pt modelId="{A62C2CB2-7E8D-48EB-8CAE-03EA0F2557CA}" type="parTrans" cxnId="{522833FB-B9FF-4E11-93DE-66B56C8CFC86}">
      <dgm:prSet/>
      <dgm:spPr/>
      <dgm:t>
        <a:bodyPr/>
        <a:lstStyle/>
        <a:p>
          <a:endParaRPr lang="en-US"/>
        </a:p>
      </dgm:t>
    </dgm:pt>
    <dgm:pt modelId="{7B2D6F45-C986-4DED-9906-FC396E96D904}" type="sibTrans" cxnId="{522833FB-B9FF-4E11-93DE-66B56C8CFC86}">
      <dgm:prSet/>
      <dgm:spPr/>
      <dgm:t>
        <a:bodyPr/>
        <a:lstStyle/>
        <a:p>
          <a:endParaRPr lang="en-US"/>
        </a:p>
      </dgm:t>
    </dgm:pt>
    <dgm:pt modelId="{E31C7929-1EF9-4689-89AE-A5046A072E30}" type="pres">
      <dgm:prSet presAssocID="{A9A27E65-C74A-4736-AA8A-31459628CFD4}" presName="linear" presStyleCnt="0">
        <dgm:presLayoutVars>
          <dgm:animLvl val="lvl"/>
          <dgm:resizeHandles val="exact"/>
        </dgm:presLayoutVars>
      </dgm:prSet>
      <dgm:spPr/>
    </dgm:pt>
    <dgm:pt modelId="{14B245EE-43BA-4AF1-A4BD-8DB23EF0EF38}" type="pres">
      <dgm:prSet presAssocID="{BF626BA8-09D5-4F3A-A01D-C3F37864350E}" presName="parentText" presStyleLbl="node1" presStyleIdx="0" presStyleCnt="5">
        <dgm:presLayoutVars>
          <dgm:chMax val="0"/>
          <dgm:bulletEnabled val="1"/>
        </dgm:presLayoutVars>
      </dgm:prSet>
      <dgm:spPr/>
    </dgm:pt>
    <dgm:pt modelId="{47E1C8C0-A742-488C-BFFC-27D4F084FA6E}" type="pres">
      <dgm:prSet presAssocID="{2C5FFF9B-3A85-459C-BBF9-C31B563CDCA2}" presName="spacer" presStyleCnt="0"/>
      <dgm:spPr/>
    </dgm:pt>
    <dgm:pt modelId="{B93766D9-63D7-4198-A6B3-2D143651175D}" type="pres">
      <dgm:prSet presAssocID="{16707538-8A05-42A3-A7B5-174F7B64EE75}" presName="parentText" presStyleLbl="node1" presStyleIdx="1" presStyleCnt="5">
        <dgm:presLayoutVars>
          <dgm:chMax val="0"/>
          <dgm:bulletEnabled val="1"/>
        </dgm:presLayoutVars>
      </dgm:prSet>
      <dgm:spPr/>
    </dgm:pt>
    <dgm:pt modelId="{51747B22-6DDD-400B-A358-3920128EF0C0}" type="pres">
      <dgm:prSet presAssocID="{F79AE732-B98D-4627-9FF6-3F1F285018D1}" presName="spacer" presStyleCnt="0"/>
      <dgm:spPr/>
    </dgm:pt>
    <dgm:pt modelId="{DF41A1CD-E376-4F2E-BC26-89973AC13846}" type="pres">
      <dgm:prSet presAssocID="{1427485C-D14B-4FB3-ADFB-1C755D5AFA28}" presName="parentText" presStyleLbl="node1" presStyleIdx="2" presStyleCnt="5">
        <dgm:presLayoutVars>
          <dgm:chMax val="0"/>
          <dgm:bulletEnabled val="1"/>
        </dgm:presLayoutVars>
      </dgm:prSet>
      <dgm:spPr/>
    </dgm:pt>
    <dgm:pt modelId="{8008B566-AD93-4AE7-ABBE-CBDDE3B7537B}" type="pres">
      <dgm:prSet presAssocID="{E91C1A63-6A5A-40BF-A666-6B0DB34CACE1}" presName="spacer" presStyleCnt="0"/>
      <dgm:spPr/>
    </dgm:pt>
    <dgm:pt modelId="{05706576-FCBF-4554-8F0B-9D72178AA2EC}" type="pres">
      <dgm:prSet presAssocID="{D070A94C-0315-4B91-8509-4D9D5267835F}" presName="parentText" presStyleLbl="node1" presStyleIdx="3" presStyleCnt="5">
        <dgm:presLayoutVars>
          <dgm:chMax val="0"/>
          <dgm:bulletEnabled val="1"/>
        </dgm:presLayoutVars>
      </dgm:prSet>
      <dgm:spPr/>
    </dgm:pt>
    <dgm:pt modelId="{B21D921A-1F54-4B12-842A-099E37B0D12F}" type="pres">
      <dgm:prSet presAssocID="{DFEF5E32-FEB4-47C6-83CA-3673AF5F3648}" presName="spacer" presStyleCnt="0"/>
      <dgm:spPr/>
    </dgm:pt>
    <dgm:pt modelId="{8E09267A-E62A-4902-AEE7-ADF670EAF0D3}" type="pres">
      <dgm:prSet presAssocID="{08C7A043-7AAA-4FDD-B513-73A56AFF35E7}" presName="parentText" presStyleLbl="node1" presStyleIdx="4" presStyleCnt="5">
        <dgm:presLayoutVars>
          <dgm:chMax val="0"/>
          <dgm:bulletEnabled val="1"/>
        </dgm:presLayoutVars>
      </dgm:prSet>
      <dgm:spPr/>
    </dgm:pt>
  </dgm:ptLst>
  <dgm:cxnLst>
    <dgm:cxn modelId="{98376A0D-1884-44C4-84B6-AC14B8987853}" srcId="{A9A27E65-C74A-4736-AA8A-31459628CFD4}" destId="{BF626BA8-09D5-4F3A-A01D-C3F37864350E}" srcOrd="0" destOrd="0" parTransId="{07E06F61-AA81-4D52-9202-4123D16479A8}" sibTransId="{2C5FFF9B-3A85-459C-BBF9-C31B563CDCA2}"/>
    <dgm:cxn modelId="{E0598D10-8F0B-48E3-93F9-9A07F0094127}" srcId="{A9A27E65-C74A-4736-AA8A-31459628CFD4}" destId="{16707538-8A05-42A3-A7B5-174F7B64EE75}" srcOrd="1" destOrd="0" parTransId="{C62E708B-2BCD-4A70-A8D7-8E1956EC0885}" sibTransId="{F79AE732-B98D-4627-9FF6-3F1F285018D1}"/>
    <dgm:cxn modelId="{9300D711-5703-4410-A6FA-6AC0D6D349E2}" type="presOf" srcId="{D070A94C-0315-4B91-8509-4D9D5267835F}" destId="{05706576-FCBF-4554-8F0B-9D72178AA2EC}" srcOrd="0" destOrd="0" presId="urn:microsoft.com/office/officeart/2005/8/layout/vList2"/>
    <dgm:cxn modelId="{7B082320-F8FF-427D-8FDE-C5FD9F1A8F39}" type="presOf" srcId="{BF626BA8-09D5-4F3A-A01D-C3F37864350E}" destId="{14B245EE-43BA-4AF1-A4BD-8DB23EF0EF38}" srcOrd="0" destOrd="0" presId="urn:microsoft.com/office/officeart/2005/8/layout/vList2"/>
    <dgm:cxn modelId="{A077B333-12A6-4AE8-A5EE-B630DCF36EEE}" type="presOf" srcId="{08C7A043-7AAA-4FDD-B513-73A56AFF35E7}" destId="{8E09267A-E62A-4902-AEE7-ADF670EAF0D3}" srcOrd="0" destOrd="0" presId="urn:microsoft.com/office/officeart/2005/8/layout/vList2"/>
    <dgm:cxn modelId="{E1F4F265-1B93-44CE-B6E5-430B933A9E31}" srcId="{A9A27E65-C74A-4736-AA8A-31459628CFD4}" destId="{1427485C-D14B-4FB3-ADFB-1C755D5AFA28}" srcOrd="2" destOrd="0" parTransId="{071BCD15-64E6-4321-8A73-82EF10B526B7}" sibTransId="{E91C1A63-6A5A-40BF-A666-6B0DB34CACE1}"/>
    <dgm:cxn modelId="{5FF98366-D74E-4806-A716-D8BA110E4EA2}" srcId="{A9A27E65-C74A-4736-AA8A-31459628CFD4}" destId="{D070A94C-0315-4B91-8509-4D9D5267835F}" srcOrd="3" destOrd="0" parTransId="{15F0375F-EE92-4D75-BC28-BA578A36EC6C}" sibTransId="{DFEF5E32-FEB4-47C6-83CA-3673AF5F3648}"/>
    <dgm:cxn modelId="{F192AC51-7D73-42BC-B5A0-1737EF40F51C}" type="presOf" srcId="{A9A27E65-C74A-4736-AA8A-31459628CFD4}" destId="{E31C7929-1EF9-4689-89AE-A5046A072E30}" srcOrd="0" destOrd="0" presId="urn:microsoft.com/office/officeart/2005/8/layout/vList2"/>
    <dgm:cxn modelId="{A216D3A4-581D-401E-829F-D21B4AFDA6E1}" type="presOf" srcId="{16707538-8A05-42A3-A7B5-174F7B64EE75}" destId="{B93766D9-63D7-4198-A6B3-2D143651175D}" srcOrd="0" destOrd="0" presId="urn:microsoft.com/office/officeart/2005/8/layout/vList2"/>
    <dgm:cxn modelId="{1BCA9EBF-BBF9-4483-A681-B7436E8F78F4}" type="presOf" srcId="{1427485C-D14B-4FB3-ADFB-1C755D5AFA28}" destId="{DF41A1CD-E376-4F2E-BC26-89973AC13846}" srcOrd="0" destOrd="0" presId="urn:microsoft.com/office/officeart/2005/8/layout/vList2"/>
    <dgm:cxn modelId="{522833FB-B9FF-4E11-93DE-66B56C8CFC86}" srcId="{A9A27E65-C74A-4736-AA8A-31459628CFD4}" destId="{08C7A043-7AAA-4FDD-B513-73A56AFF35E7}" srcOrd="4" destOrd="0" parTransId="{A62C2CB2-7E8D-48EB-8CAE-03EA0F2557CA}" sibTransId="{7B2D6F45-C986-4DED-9906-FC396E96D904}"/>
    <dgm:cxn modelId="{FF453C82-349E-488C-8F09-3AFE1440BA54}" type="presParOf" srcId="{E31C7929-1EF9-4689-89AE-A5046A072E30}" destId="{14B245EE-43BA-4AF1-A4BD-8DB23EF0EF38}" srcOrd="0" destOrd="0" presId="urn:microsoft.com/office/officeart/2005/8/layout/vList2"/>
    <dgm:cxn modelId="{1E9A85E5-F464-49B3-BDFB-1CD421588943}" type="presParOf" srcId="{E31C7929-1EF9-4689-89AE-A5046A072E30}" destId="{47E1C8C0-A742-488C-BFFC-27D4F084FA6E}" srcOrd="1" destOrd="0" presId="urn:microsoft.com/office/officeart/2005/8/layout/vList2"/>
    <dgm:cxn modelId="{0D6476A3-E851-4864-B576-14EA4809462E}" type="presParOf" srcId="{E31C7929-1EF9-4689-89AE-A5046A072E30}" destId="{B93766D9-63D7-4198-A6B3-2D143651175D}" srcOrd="2" destOrd="0" presId="urn:microsoft.com/office/officeart/2005/8/layout/vList2"/>
    <dgm:cxn modelId="{02AE2146-0821-4B3C-96CA-63E927161234}" type="presParOf" srcId="{E31C7929-1EF9-4689-89AE-A5046A072E30}" destId="{51747B22-6DDD-400B-A358-3920128EF0C0}" srcOrd="3" destOrd="0" presId="urn:microsoft.com/office/officeart/2005/8/layout/vList2"/>
    <dgm:cxn modelId="{6652A063-DCA0-4450-9C13-A3A9450FD4EA}" type="presParOf" srcId="{E31C7929-1EF9-4689-89AE-A5046A072E30}" destId="{DF41A1CD-E376-4F2E-BC26-89973AC13846}" srcOrd="4" destOrd="0" presId="urn:microsoft.com/office/officeart/2005/8/layout/vList2"/>
    <dgm:cxn modelId="{FC30DB9D-DAF8-4746-9376-F0A5283E2775}" type="presParOf" srcId="{E31C7929-1EF9-4689-89AE-A5046A072E30}" destId="{8008B566-AD93-4AE7-ABBE-CBDDE3B7537B}" srcOrd="5" destOrd="0" presId="urn:microsoft.com/office/officeart/2005/8/layout/vList2"/>
    <dgm:cxn modelId="{335F7F3B-8775-4FD3-B754-E63F40BED117}" type="presParOf" srcId="{E31C7929-1EF9-4689-89AE-A5046A072E30}" destId="{05706576-FCBF-4554-8F0B-9D72178AA2EC}" srcOrd="6" destOrd="0" presId="urn:microsoft.com/office/officeart/2005/8/layout/vList2"/>
    <dgm:cxn modelId="{394CDEE8-0542-4B4F-BDBE-0E1205A7D64A}" type="presParOf" srcId="{E31C7929-1EF9-4689-89AE-A5046A072E30}" destId="{B21D921A-1F54-4B12-842A-099E37B0D12F}" srcOrd="7" destOrd="0" presId="urn:microsoft.com/office/officeart/2005/8/layout/vList2"/>
    <dgm:cxn modelId="{16DA64DB-5A31-49C8-9E95-38924EE4DB95}" type="presParOf" srcId="{E31C7929-1EF9-4689-89AE-A5046A072E30}" destId="{8E09267A-E62A-4902-AEE7-ADF670EAF0D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69AAFE-9687-4A79-8374-E560259203B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9630A03-1C11-4DC0-A852-92D1422664D8}">
      <dgm:prSet/>
      <dgm:spPr/>
      <dgm:t>
        <a:bodyPr/>
        <a:lstStyle/>
        <a:p>
          <a:pPr>
            <a:lnSpc>
              <a:spcPct val="100000"/>
            </a:lnSpc>
          </a:pPr>
          <a:r>
            <a:rPr lang="en-US"/>
            <a:t>What is Wireless Mesh Network?</a:t>
          </a:r>
        </a:p>
      </dgm:t>
    </dgm:pt>
    <dgm:pt modelId="{60460487-3086-4D37-A577-93D3DE4E95A8}" type="parTrans" cxnId="{75404283-AD6B-498A-842B-432BEFC5EC3E}">
      <dgm:prSet/>
      <dgm:spPr/>
      <dgm:t>
        <a:bodyPr/>
        <a:lstStyle/>
        <a:p>
          <a:endParaRPr lang="en-US"/>
        </a:p>
      </dgm:t>
    </dgm:pt>
    <dgm:pt modelId="{198B0CB5-7B63-44B6-9A36-F2845BFDA74B}" type="sibTrans" cxnId="{75404283-AD6B-498A-842B-432BEFC5EC3E}">
      <dgm:prSet/>
      <dgm:spPr/>
      <dgm:t>
        <a:bodyPr/>
        <a:lstStyle/>
        <a:p>
          <a:pPr>
            <a:lnSpc>
              <a:spcPct val="100000"/>
            </a:lnSpc>
          </a:pPr>
          <a:endParaRPr lang="en-US"/>
        </a:p>
      </dgm:t>
    </dgm:pt>
    <dgm:pt modelId="{48D267AC-AB70-4461-9873-E6653FA5C697}">
      <dgm:prSet/>
      <dgm:spPr/>
      <dgm:t>
        <a:bodyPr/>
        <a:lstStyle/>
        <a:p>
          <a:pPr>
            <a:lnSpc>
              <a:spcPct val="100000"/>
            </a:lnSpc>
          </a:pPr>
          <a:r>
            <a:rPr lang="en-US"/>
            <a:t>A wireless mesh network is a mesh network created through the connection of wireless access points installed at each network user's locale.</a:t>
          </a:r>
        </a:p>
      </dgm:t>
    </dgm:pt>
    <dgm:pt modelId="{80BF6D3D-37A5-4399-A830-4E9A63156B5C}" type="parTrans" cxnId="{7D721F17-708E-474C-8E93-17F69EFDA72D}">
      <dgm:prSet/>
      <dgm:spPr/>
      <dgm:t>
        <a:bodyPr/>
        <a:lstStyle/>
        <a:p>
          <a:endParaRPr lang="en-US"/>
        </a:p>
      </dgm:t>
    </dgm:pt>
    <dgm:pt modelId="{6F7E0647-8392-492A-81B8-77882856FD4F}" type="sibTrans" cxnId="{7D721F17-708E-474C-8E93-17F69EFDA72D}">
      <dgm:prSet/>
      <dgm:spPr/>
      <dgm:t>
        <a:bodyPr/>
        <a:lstStyle/>
        <a:p>
          <a:pPr>
            <a:lnSpc>
              <a:spcPct val="100000"/>
            </a:lnSpc>
          </a:pPr>
          <a:endParaRPr lang="en-US"/>
        </a:p>
      </dgm:t>
    </dgm:pt>
    <dgm:pt modelId="{566B925D-7E46-4BF6-92D5-C16F6A33F376}">
      <dgm:prSet/>
      <dgm:spPr/>
      <dgm:t>
        <a:bodyPr/>
        <a:lstStyle/>
        <a:p>
          <a:pPr>
            <a:lnSpc>
              <a:spcPct val="100000"/>
            </a:lnSpc>
          </a:pPr>
          <a:r>
            <a:rPr lang="en-US"/>
            <a:t>Each network user is also a provider, forwarding data to the next node.</a:t>
          </a:r>
        </a:p>
      </dgm:t>
    </dgm:pt>
    <dgm:pt modelId="{DF5E03FA-55C1-4830-86EF-F5FFA9DF21D5}" type="parTrans" cxnId="{0B88B026-F722-4033-8231-DE9244C2E77A}">
      <dgm:prSet/>
      <dgm:spPr/>
      <dgm:t>
        <a:bodyPr/>
        <a:lstStyle/>
        <a:p>
          <a:endParaRPr lang="en-US"/>
        </a:p>
      </dgm:t>
    </dgm:pt>
    <dgm:pt modelId="{4E6467C2-AD78-4036-97D2-D2BD521945F8}" type="sibTrans" cxnId="{0B88B026-F722-4033-8231-DE9244C2E77A}">
      <dgm:prSet/>
      <dgm:spPr/>
      <dgm:t>
        <a:bodyPr/>
        <a:lstStyle/>
        <a:p>
          <a:pPr>
            <a:lnSpc>
              <a:spcPct val="100000"/>
            </a:lnSpc>
          </a:pPr>
          <a:endParaRPr lang="en-US"/>
        </a:p>
      </dgm:t>
    </dgm:pt>
    <dgm:pt modelId="{30759371-2BE5-4BF9-9310-A39605700E69}">
      <dgm:prSet/>
      <dgm:spPr/>
      <dgm:t>
        <a:bodyPr/>
        <a:lstStyle/>
        <a:p>
          <a:pPr>
            <a:lnSpc>
              <a:spcPct val="100000"/>
            </a:lnSpc>
          </a:pPr>
          <a:r>
            <a:rPr lang="en-US"/>
            <a:t>The networking infrastructure is decentralized and simplified because each node need only transmit as far as the next node.</a:t>
          </a:r>
        </a:p>
      </dgm:t>
    </dgm:pt>
    <dgm:pt modelId="{51744545-11C1-41C3-BA48-1F643D140440}" type="parTrans" cxnId="{64A5DCB7-95AC-4EB4-839C-A2CDEBDC5E08}">
      <dgm:prSet/>
      <dgm:spPr/>
      <dgm:t>
        <a:bodyPr/>
        <a:lstStyle/>
        <a:p>
          <a:endParaRPr lang="en-US"/>
        </a:p>
      </dgm:t>
    </dgm:pt>
    <dgm:pt modelId="{D816B5D9-94A1-418E-AA35-FCEE2D1C802E}" type="sibTrans" cxnId="{64A5DCB7-95AC-4EB4-839C-A2CDEBDC5E08}">
      <dgm:prSet/>
      <dgm:spPr/>
      <dgm:t>
        <a:bodyPr/>
        <a:lstStyle/>
        <a:p>
          <a:endParaRPr lang="en-US"/>
        </a:p>
      </dgm:t>
    </dgm:pt>
    <dgm:pt modelId="{1545987A-B55D-43CD-BDAB-0AD83677B320}" type="pres">
      <dgm:prSet presAssocID="{8469AAFE-9687-4A79-8374-E560259203BE}" presName="root" presStyleCnt="0">
        <dgm:presLayoutVars>
          <dgm:dir/>
          <dgm:resizeHandles val="exact"/>
        </dgm:presLayoutVars>
      </dgm:prSet>
      <dgm:spPr/>
    </dgm:pt>
    <dgm:pt modelId="{334FA58B-C835-410F-B4B4-E3349DD5E28C}" type="pres">
      <dgm:prSet presAssocID="{8469AAFE-9687-4A79-8374-E560259203BE}" presName="container" presStyleCnt="0">
        <dgm:presLayoutVars>
          <dgm:dir/>
          <dgm:resizeHandles val="exact"/>
        </dgm:presLayoutVars>
      </dgm:prSet>
      <dgm:spPr/>
    </dgm:pt>
    <dgm:pt modelId="{1DA536FE-69DC-4DA2-9531-014B1EE402F0}" type="pres">
      <dgm:prSet presAssocID="{69630A03-1C11-4DC0-A852-92D1422664D8}" presName="compNode" presStyleCnt="0"/>
      <dgm:spPr/>
    </dgm:pt>
    <dgm:pt modelId="{89F67E86-56E6-4DBC-A160-076CE89F7A70}" type="pres">
      <dgm:prSet presAssocID="{69630A03-1C11-4DC0-A852-92D1422664D8}" presName="iconBgRect" presStyleLbl="bgShp" presStyleIdx="0" presStyleCnt="4"/>
      <dgm:spPr/>
    </dgm:pt>
    <dgm:pt modelId="{1B531C94-F310-4651-B6EF-B0F00DC4731F}" type="pres">
      <dgm:prSet presAssocID="{69630A03-1C11-4DC0-A852-92D1422664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8911D69A-3DC8-4592-A03D-589A56967802}" type="pres">
      <dgm:prSet presAssocID="{69630A03-1C11-4DC0-A852-92D1422664D8}" presName="spaceRect" presStyleCnt="0"/>
      <dgm:spPr/>
    </dgm:pt>
    <dgm:pt modelId="{8861CBF7-FCE9-4B76-8675-EFFDFF6F544C}" type="pres">
      <dgm:prSet presAssocID="{69630A03-1C11-4DC0-A852-92D1422664D8}" presName="textRect" presStyleLbl="revTx" presStyleIdx="0" presStyleCnt="4">
        <dgm:presLayoutVars>
          <dgm:chMax val="1"/>
          <dgm:chPref val="1"/>
        </dgm:presLayoutVars>
      </dgm:prSet>
      <dgm:spPr/>
    </dgm:pt>
    <dgm:pt modelId="{013937CA-BE54-4738-934E-B3CD44A3802A}" type="pres">
      <dgm:prSet presAssocID="{198B0CB5-7B63-44B6-9A36-F2845BFDA74B}" presName="sibTrans" presStyleLbl="sibTrans2D1" presStyleIdx="0" presStyleCnt="0"/>
      <dgm:spPr/>
    </dgm:pt>
    <dgm:pt modelId="{38FD17F6-7CD8-42E4-92BD-E38EFD69843B}" type="pres">
      <dgm:prSet presAssocID="{48D267AC-AB70-4461-9873-E6653FA5C697}" presName="compNode" presStyleCnt="0"/>
      <dgm:spPr/>
    </dgm:pt>
    <dgm:pt modelId="{DBBFA308-751E-4B37-9F76-B5529E3442D6}" type="pres">
      <dgm:prSet presAssocID="{48D267AC-AB70-4461-9873-E6653FA5C697}" presName="iconBgRect" presStyleLbl="bgShp" presStyleIdx="1" presStyleCnt="4"/>
      <dgm:spPr/>
    </dgm:pt>
    <dgm:pt modelId="{D2DDF210-752F-48C7-AA8C-B8935251E990}" type="pres">
      <dgm:prSet presAssocID="{48D267AC-AB70-4461-9873-E6653FA5C69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FDE9B136-F549-46F2-BC6B-9DC111AA5CF6}" type="pres">
      <dgm:prSet presAssocID="{48D267AC-AB70-4461-9873-E6653FA5C697}" presName="spaceRect" presStyleCnt="0"/>
      <dgm:spPr/>
    </dgm:pt>
    <dgm:pt modelId="{AF214CC5-D515-4EE7-9F2E-CC94C1E577B4}" type="pres">
      <dgm:prSet presAssocID="{48D267AC-AB70-4461-9873-E6653FA5C697}" presName="textRect" presStyleLbl="revTx" presStyleIdx="1" presStyleCnt="4">
        <dgm:presLayoutVars>
          <dgm:chMax val="1"/>
          <dgm:chPref val="1"/>
        </dgm:presLayoutVars>
      </dgm:prSet>
      <dgm:spPr/>
    </dgm:pt>
    <dgm:pt modelId="{EAB9B198-EBE1-4540-9ADC-779CAE985A48}" type="pres">
      <dgm:prSet presAssocID="{6F7E0647-8392-492A-81B8-77882856FD4F}" presName="sibTrans" presStyleLbl="sibTrans2D1" presStyleIdx="0" presStyleCnt="0"/>
      <dgm:spPr/>
    </dgm:pt>
    <dgm:pt modelId="{B6638640-F2ED-4A09-AE4F-D9A29A97E6C2}" type="pres">
      <dgm:prSet presAssocID="{566B925D-7E46-4BF6-92D5-C16F6A33F376}" presName="compNode" presStyleCnt="0"/>
      <dgm:spPr/>
    </dgm:pt>
    <dgm:pt modelId="{95D671D0-730E-4087-9C47-35C632E464C8}" type="pres">
      <dgm:prSet presAssocID="{566B925D-7E46-4BF6-92D5-C16F6A33F376}" presName="iconBgRect" presStyleLbl="bgShp" presStyleIdx="2" presStyleCnt="4"/>
      <dgm:spPr/>
    </dgm:pt>
    <dgm:pt modelId="{D1447801-8742-49C5-BB85-7E2CE2AFC706}" type="pres">
      <dgm:prSet presAssocID="{566B925D-7E46-4BF6-92D5-C16F6A33F37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rveur"/>
        </a:ext>
      </dgm:extLst>
    </dgm:pt>
    <dgm:pt modelId="{105E722D-9A6D-4082-9FA7-A9D8E8DFDDE4}" type="pres">
      <dgm:prSet presAssocID="{566B925D-7E46-4BF6-92D5-C16F6A33F376}" presName="spaceRect" presStyleCnt="0"/>
      <dgm:spPr/>
    </dgm:pt>
    <dgm:pt modelId="{2F68B657-081B-4F13-A32E-AA9FECEB12F2}" type="pres">
      <dgm:prSet presAssocID="{566B925D-7E46-4BF6-92D5-C16F6A33F376}" presName="textRect" presStyleLbl="revTx" presStyleIdx="2" presStyleCnt="4">
        <dgm:presLayoutVars>
          <dgm:chMax val="1"/>
          <dgm:chPref val="1"/>
        </dgm:presLayoutVars>
      </dgm:prSet>
      <dgm:spPr/>
    </dgm:pt>
    <dgm:pt modelId="{A3E88ACA-0818-45D0-A426-6744FFD4711B}" type="pres">
      <dgm:prSet presAssocID="{4E6467C2-AD78-4036-97D2-D2BD521945F8}" presName="sibTrans" presStyleLbl="sibTrans2D1" presStyleIdx="0" presStyleCnt="0"/>
      <dgm:spPr/>
    </dgm:pt>
    <dgm:pt modelId="{589FBF35-8D53-47DA-A6D5-AF38EA925196}" type="pres">
      <dgm:prSet presAssocID="{30759371-2BE5-4BF9-9310-A39605700E69}" presName="compNode" presStyleCnt="0"/>
      <dgm:spPr/>
    </dgm:pt>
    <dgm:pt modelId="{3216B900-C45A-470C-9345-A99E7F902BF2}" type="pres">
      <dgm:prSet presAssocID="{30759371-2BE5-4BF9-9310-A39605700E69}" presName="iconBgRect" presStyleLbl="bgShp" presStyleIdx="3" presStyleCnt="4"/>
      <dgm:spPr/>
    </dgm:pt>
    <dgm:pt modelId="{00C73383-A3AD-411C-B44D-EA906523F3A6}" type="pres">
      <dgm:prSet presAssocID="{30759371-2BE5-4BF9-9310-A39605700E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éconnecté"/>
        </a:ext>
      </dgm:extLst>
    </dgm:pt>
    <dgm:pt modelId="{004548F4-772D-4F8C-A32D-5180CC234F95}" type="pres">
      <dgm:prSet presAssocID="{30759371-2BE5-4BF9-9310-A39605700E69}" presName="spaceRect" presStyleCnt="0"/>
      <dgm:spPr/>
    </dgm:pt>
    <dgm:pt modelId="{343F8DF4-7E91-483E-84C0-9788167CD3EC}" type="pres">
      <dgm:prSet presAssocID="{30759371-2BE5-4BF9-9310-A39605700E69}" presName="textRect" presStyleLbl="revTx" presStyleIdx="3" presStyleCnt="4">
        <dgm:presLayoutVars>
          <dgm:chMax val="1"/>
          <dgm:chPref val="1"/>
        </dgm:presLayoutVars>
      </dgm:prSet>
      <dgm:spPr/>
    </dgm:pt>
  </dgm:ptLst>
  <dgm:cxnLst>
    <dgm:cxn modelId="{581A300E-358C-471C-81FE-79F471C46BB2}" type="presOf" srcId="{69630A03-1C11-4DC0-A852-92D1422664D8}" destId="{8861CBF7-FCE9-4B76-8675-EFFDFF6F544C}" srcOrd="0" destOrd="0" presId="urn:microsoft.com/office/officeart/2018/2/layout/IconCircleList"/>
    <dgm:cxn modelId="{AD27A510-28B5-44B6-B7B2-2C55354BBDE0}" type="presOf" srcId="{30759371-2BE5-4BF9-9310-A39605700E69}" destId="{343F8DF4-7E91-483E-84C0-9788167CD3EC}" srcOrd="0" destOrd="0" presId="urn:microsoft.com/office/officeart/2018/2/layout/IconCircleList"/>
    <dgm:cxn modelId="{7D721F17-708E-474C-8E93-17F69EFDA72D}" srcId="{8469AAFE-9687-4A79-8374-E560259203BE}" destId="{48D267AC-AB70-4461-9873-E6653FA5C697}" srcOrd="1" destOrd="0" parTransId="{80BF6D3D-37A5-4399-A830-4E9A63156B5C}" sibTransId="{6F7E0647-8392-492A-81B8-77882856FD4F}"/>
    <dgm:cxn modelId="{0B88B026-F722-4033-8231-DE9244C2E77A}" srcId="{8469AAFE-9687-4A79-8374-E560259203BE}" destId="{566B925D-7E46-4BF6-92D5-C16F6A33F376}" srcOrd="2" destOrd="0" parTransId="{DF5E03FA-55C1-4830-86EF-F5FFA9DF21D5}" sibTransId="{4E6467C2-AD78-4036-97D2-D2BD521945F8}"/>
    <dgm:cxn modelId="{396D4962-3CE1-458B-86F1-22B1C460E8B3}" type="presOf" srcId="{48D267AC-AB70-4461-9873-E6653FA5C697}" destId="{AF214CC5-D515-4EE7-9F2E-CC94C1E577B4}" srcOrd="0" destOrd="0" presId="urn:microsoft.com/office/officeart/2018/2/layout/IconCircleList"/>
    <dgm:cxn modelId="{F4C33973-9969-48A0-BED2-A903214329D2}" type="presOf" srcId="{8469AAFE-9687-4A79-8374-E560259203BE}" destId="{1545987A-B55D-43CD-BDAB-0AD83677B320}" srcOrd="0" destOrd="0" presId="urn:microsoft.com/office/officeart/2018/2/layout/IconCircleList"/>
    <dgm:cxn modelId="{B2312755-E906-4843-B7D3-FFAFC6D6D27A}" type="presOf" srcId="{566B925D-7E46-4BF6-92D5-C16F6A33F376}" destId="{2F68B657-081B-4F13-A32E-AA9FECEB12F2}" srcOrd="0" destOrd="0" presId="urn:microsoft.com/office/officeart/2018/2/layout/IconCircleList"/>
    <dgm:cxn modelId="{D8476C77-F8B8-4080-BEF8-7BCB089CA492}" type="presOf" srcId="{6F7E0647-8392-492A-81B8-77882856FD4F}" destId="{EAB9B198-EBE1-4540-9ADC-779CAE985A48}" srcOrd="0" destOrd="0" presId="urn:microsoft.com/office/officeart/2018/2/layout/IconCircleList"/>
    <dgm:cxn modelId="{75404283-AD6B-498A-842B-432BEFC5EC3E}" srcId="{8469AAFE-9687-4A79-8374-E560259203BE}" destId="{69630A03-1C11-4DC0-A852-92D1422664D8}" srcOrd="0" destOrd="0" parTransId="{60460487-3086-4D37-A577-93D3DE4E95A8}" sibTransId="{198B0CB5-7B63-44B6-9A36-F2845BFDA74B}"/>
    <dgm:cxn modelId="{B1FBD09E-FE2B-44FE-9423-A71EEFE2D633}" type="presOf" srcId="{4E6467C2-AD78-4036-97D2-D2BD521945F8}" destId="{A3E88ACA-0818-45D0-A426-6744FFD4711B}" srcOrd="0" destOrd="0" presId="urn:microsoft.com/office/officeart/2018/2/layout/IconCircleList"/>
    <dgm:cxn modelId="{64A5DCB7-95AC-4EB4-839C-A2CDEBDC5E08}" srcId="{8469AAFE-9687-4A79-8374-E560259203BE}" destId="{30759371-2BE5-4BF9-9310-A39605700E69}" srcOrd="3" destOrd="0" parTransId="{51744545-11C1-41C3-BA48-1F643D140440}" sibTransId="{D816B5D9-94A1-418E-AA35-FCEE2D1C802E}"/>
    <dgm:cxn modelId="{B4A1FBF4-2A46-4A01-AD9C-BCB1D9756679}" type="presOf" srcId="{198B0CB5-7B63-44B6-9A36-F2845BFDA74B}" destId="{013937CA-BE54-4738-934E-B3CD44A3802A}" srcOrd="0" destOrd="0" presId="urn:microsoft.com/office/officeart/2018/2/layout/IconCircleList"/>
    <dgm:cxn modelId="{B7377F98-23B3-414B-953B-6E7494154746}" type="presParOf" srcId="{1545987A-B55D-43CD-BDAB-0AD83677B320}" destId="{334FA58B-C835-410F-B4B4-E3349DD5E28C}" srcOrd="0" destOrd="0" presId="urn:microsoft.com/office/officeart/2018/2/layout/IconCircleList"/>
    <dgm:cxn modelId="{47931573-5A3A-4A53-8728-CDFB304857DE}" type="presParOf" srcId="{334FA58B-C835-410F-B4B4-E3349DD5E28C}" destId="{1DA536FE-69DC-4DA2-9531-014B1EE402F0}" srcOrd="0" destOrd="0" presId="urn:microsoft.com/office/officeart/2018/2/layout/IconCircleList"/>
    <dgm:cxn modelId="{F50871EB-75E5-4E6E-A1AD-26EB9A62A553}" type="presParOf" srcId="{1DA536FE-69DC-4DA2-9531-014B1EE402F0}" destId="{89F67E86-56E6-4DBC-A160-076CE89F7A70}" srcOrd="0" destOrd="0" presId="urn:microsoft.com/office/officeart/2018/2/layout/IconCircleList"/>
    <dgm:cxn modelId="{F78F0372-1095-4A13-8B01-0FF9F5B24FCC}" type="presParOf" srcId="{1DA536FE-69DC-4DA2-9531-014B1EE402F0}" destId="{1B531C94-F310-4651-B6EF-B0F00DC4731F}" srcOrd="1" destOrd="0" presId="urn:microsoft.com/office/officeart/2018/2/layout/IconCircleList"/>
    <dgm:cxn modelId="{6AB451B0-2827-481C-B7A3-C75135FD4B15}" type="presParOf" srcId="{1DA536FE-69DC-4DA2-9531-014B1EE402F0}" destId="{8911D69A-3DC8-4592-A03D-589A56967802}" srcOrd="2" destOrd="0" presId="urn:microsoft.com/office/officeart/2018/2/layout/IconCircleList"/>
    <dgm:cxn modelId="{45232E45-4E68-4E79-98DB-592D05AD02FF}" type="presParOf" srcId="{1DA536FE-69DC-4DA2-9531-014B1EE402F0}" destId="{8861CBF7-FCE9-4B76-8675-EFFDFF6F544C}" srcOrd="3" destOrd="0" presId="urn:microsoft.com/office/officeart/2018/2/layout/IconCircleList"/>
    <dgm:cxn modelId="{7B9C9D0B-E5A4-4071-AA5C-460026410909}" type="presParOf" srcId="{334FA58B-C835-410F-B4B4-E3349DD5E28C}" destId="{013937CA-BE54-4738-934E-B3CD44A3802A}" srcOrd="1" destOrd="0" presId="urn:microsoft.com/office/officeart/2018/2/layout/IconCircleList"/>
    <dgm:cxn modelId="{E8ED5BBE-9560-4270-B0E8-4A1EE692935D}" type="presParOf" srcId="{334FA58B-C835-410F-B4B4-E3349DD5E28C}" destId="{38FD17F6-7CD8-42E4-92BD-E38EFD69843B}" srcOrd="2" destOrd="0" presId="urn:microsoft.com/office/officeart/2018/2/layout/IconCircleList"/>
    <dgm:cxn modelId="{2F3016CA-4A78-4D68-9AE1-B61933D43685}" type="presParOf" srcId="{38FD17F6-7CD8-42E4-92BD-E38EFD69843B}" destId="{DBBFA308-751E-4B37-9F76-B5529E3442D6}" srcOrd="0" destOrd="0" presId="urn:microsoft.com/office/officeart/2018/2/layout/IconCircleList"/>
    <dgm:cxn modelId="{8E0A8A6A-924D-4A3F-8ABC-89EF2BA250DE}" type="presParOf" srcId="{38FD17F6-7CD8-42E4-92BD-E38EFD69843B}" destId="{D2DDF210-752F-48C7-AA8C-B8935251E990}" srcOrd="1" destOrd="0" presId="urn:microsoft.com/office/officeart/2018/2/layout/IconCircleList"/>
    <dgm:cxn modelId="{192D10B0-98B7-48B2-B88A-D63F50020E14}" type="presParOf" srcId="{38FD17F6-7CD8-42E4-92BD-E38EFD69843B}" destId="{FDE9B136-F549-46F2-BC6B-9DC111AA5CF6}" srcOrd="2" destOrd="0" presId="urn:microsoft.com/office/officeart/2018/2/layout/IconCircleList"/>
    <dgm:cxn modelId="{E64F922F-1C18-42CE-9707-6E8B1BD3FDAF}" type="presParOf" srcId="{38FD17F6-7CD8-42E4-92BD-E38EFD69843B}" destId="{AF214CC5-D515-4EE7-9F2E-CC94C1E577B4}" srcOrd="3" destOrd="0" presId="urn:microsoft.com/office/officeart/2018/2/layout/IconCircleList"/>
    <dgm:cxn modelId="{52FD7556-DD36-411E-8E8A-3C043E90A3FA}" type="presParOf" srcId="{334FA58B-C835-410F-B4B4-E3349DD5E28C}" destId="{EAB9B198-EBE1-4540-9ADC-779CAE985A48}" srcOrd="3" destOrd="0" presId="urn:microsoft.com/office/officeart/2018/2/layout/IconCircleList"/>
    <dgm:cxn modelId="{F886F4A5-E149-4A2E-8A6C-C76CF5BAFDA6}" type="presParOf" srcId="{334FA58B-C835-410F-B4B4-E3349DD5E28C}" destId="{B6638640-F2ED-4A09-AE4F-D9A29A97E6C2}" srcOrd="4" destOrd="0" presId="urn:microsoft.com/office/officeart/2018/2/layout/IconCircleList"/>
    <dgm:cxn modelId="{B314057D-4878-4786-ADB7-916AAC285CA3}" type="presParOf" srcId="{B6638640-F2ED-4A09-AE4F-D9A29A97E6C2}" destId="{95D671D0-730E-4087-9C47-35C632E464C8}" srcOrd="0" destOrd="0" presId="urn:microsoft.com/office/officeart/2018/2/layout/IconCircleList"/>
    <dgm:cxn modelId="{223E5749-9546-4E09-89F5-AB500316CF01}" type="presParOf" srcId="{B6638640-F2ED-4A09-AE4F-D9A29A97E6C2}" destId="{D1447801-8742-49C5-BB85-7E2CE2AFC706}" srcOrd="1" destOrd="0" presId="urn:microsoft.com/office/officeart/2018/2/layout/IconCircleList"/>
    <dgm:cxn modelId="{A0825E3A-9546-47D9-B586-FBF814132113}" type="presParOf" srcId="{B6638640-F2ED-4A09-AE4F-D9A29A97E6C2}" destId="{105E722D-9A6D-4082-9FA7-A9D8E8DFDDE4}" srcOrd="2" destOrd="0" presId="urn:microsoft.com/office/officeart/2018/2/layout/IconCircleList"/>
    <dgm:cxn modelId="{B39DDB1B-18BE-4C29-AD55-2006E55A3305}" type="presParOf" srcId="{B6638640-F2ED-4A09-AE4F-D9A29A97E6C2}" destId="{2F68B657-081B-4F13-A32E-AA9FECEB12F2}" srcOrd="3" destOrd="0" presId="urn:microsoft.com/office/officeart/2018/2/layout/IconCircleList"/>
    <dgm:cxn modelId="{0A3F7E4A-C731-4030-AA92-1ACE2CBA0438}" type="presParOf" srcId="{334FA58B-C835-410F-B4B4-E3349DD5E28C}" destId="{A3E88ACA-0818-45D0-A426-6744FFD4711B}" srcOrd="5" destOrd="0" presId="urn:microsoft.com/office/officeart/2018/2/layout/IconCircleList"/>
    <dgm:cxn modelId="{FEC8063E-CF58-44F4-BBAA-6776D2BE6E4F}" type="presParOf" srcId="{334FA58B-C835-410F-B4B4-E3349DD5E28C}" destId="{589FBF35-8D53-47DA-A6D5-AF38EA925196}" srcOrd="6" destOrd="0" presId="urn:microsoft.com/office/officeart/2018/2/layout/IconCircleList"/>
    <dgm:cxn modelId="{030A6C28-6901-4917-91C9-B8AFB0DD2A57}" type="presParOf" srcId="{589FBF35-8D53-47DA-A6D5-AF38EA925196}" destId="{3216B900-C45A-470C-9345-A99E7F902BF2}" srcOrd="0" destOrd="0" presId="urn:microsoft.com/office/officeart/2018/2/layout/IconCircleList"/>
    <dgm:cxn modelId="{9F1C4EFA-E2A6-4EEB-8AC6-82EDB70EA1CE}" type="presParOf" srcId="{589FBF35-8D53-47DA-A6D5-AF38EA925196}" destId="{00C73383-A3AD-411C-B44D-EA906523F3A6}" srcOrd="1" destOrd="0" presId="urn:microsoft.com/office/officeart/2018/2/layout/IconCircleList"/>
    <dgm:cxn modelId="{263E4A40-17B0-422C-BCEB-24F0BDE3D698}" type="presParOf" srcId="{589FBF35-8D53-47DA-A6D5-AF38EA925196}" destId="{004548F4-772D-4F8C-A32D-5180CC234F95}" srcOrd="2" destOrd="0" presId="urn:microsoft.com/office/officeart/2018/2/layout/IconCircleList"/>
    <dgm:cxn modelId="{FA6E2280-3BC6-42C4-B111-A158CD875BC4}" type="presParOf" srcId="{589FBF35-8D53-47DA-A6D5-AF38EA925196}" destId="{343F8DF4-7E91-483E-84C0-9788167CD3E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91A317-742D-4959-A348-3F0758321F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B44725-4FFC-451F-9AA8-289D011F0DCD}">
      <dgm:prSet custT="1"/>
      <dgm:spPr/>
      <dgm:t>
        <a:bodyPr/>
        <a:lstStyle/>
        <a:p>
          <a:r>
            <a:rPr lang="en-US" sz="1700"/>
            <a:t>widely used symmetric encryption for securing data</a:t>
          </a:r>
        </a:p>
      </dgm:t>
    </dgm:pt>
    <dgm:pt modelId="{89E93593-AEE7-4503-B712-8A9949D540BB}" type="parTrans" cxnId="{35B75F22-5182-4380-9368-02703FDD0571}">
      <dgm:prSet/>
      <dgm:spPr/>
      <dgm:t>
        <a:bodyPr/>
        <a:lstStyle/>
        <a:p>
          <a:endParaRPr lang="en-US"/>
        </a:p>
      </dgm:t>
    </dgm:pt>
    <dgm:pt modelId="{92FD205C-96E9-43D6-B5E5-E672BC0E8841}" type="sibTrans" cxnId="{35B75F22-5182-4380-9368-02703FDD0571}">
      <dgm:prSet/>
      <dgm:spPr/>
      <dgm:t>
        <a:bodyPr/>
        <a:lstStyle/>
        <a:p>
          <a:endParaRPr lang="en-US"/>
        </a:p>
      </dgm:t>
    </dgm:pt>
    <dgm:pt modelId="{2B98D338-55DE-47D3-8185-4C3DC025380D}">
      <dgm:prSet custT="1"/>
      <dgm:spPr/>
      <dgm:t>
        <a:bodyPr/>
        <a:lstStyle/>
        <a:p>
          <a:r>
            <a:rPr lang="en-US" sz="1700"/>
            <a:t>same key is used for both encrypting and decrypting data</a:t>
          </a:r>
        </a:p>
      </dgm:t>
    </dgm:pt>
    <dgm:pt modelId="{245909FF-3278-4F38-A447-8F692A1B95C6}" type="parTrans" cxnId="{66CE08F5-64B0-43C6-9588-13510B9B12E4}">
      <dgm:prSet/>
      <dgm:spPr/>
      <dgm:t>
        <a:bodyPr/>
        <a:lstStyle/>
        <a:p>
          <a:endParaRPr lang="en-US"/>
        </a:p>
      </dgm:t>
    </dgm:pt>
    <dgm:pt modelId="{F180ECEB-6C14-4201-8420-C8D60E2D8D49}" type="sibTrans" cxnId="{66CE08F5-64B0-43C6-9588-13510B9B12E4}">
      <dgm:prSet/>
      <dgm:spPr/>
      <dgm:t>
        <a:bodyPr/>
        <a:lstStyle/>
        <a:p>
          <a:endParaRPr lang="en-US"/>
        </a:p>
      </dgm:t>
    </dgm:pt>
    <dgm:pt modelId="{BCEFF56C-C9F0-4ABC-9DD8-336D043AADA9}">
      <dgm:prSet custT="1"/>
      <dgm:spPr/>
      <dgm:t>
        <a:bodyPr/>
        <a:lstStyle/>
        <a:p>
          <a:r>
            <a:rPr lang="en-US" sz="1700"/>
            <a:t>This means that the different connected bracelets will possess the same key to encrypt data when sending and decrypt data when receiving.</a:t>
          </a:r>
        </a:p>
      </dgm:t>
    </dgm:pt>
    <dgm:pt modelId="{A003A7BC-A9E3-4989-B38E-7C16FA8F741A}" type="parTrans" cxnId="{2A722FCE-8FFF-4882-90AE-8A3C677300AD}">
      <dgm:prSet/>
      <dgm:spPr/>
      <dgm:t>
        <a:bodyPr/>
        <a:lstStyle/>
        <a:p>
          <a:endParaRPr lang="en-US"/>
        </a:p>
      </dgm:t>
    </dgm:pt>
    <dgm:pt modelId="{6F96D30F-765E-42A0-AAEB-5AFC73F10E7A}" type="sibTrans" cxnId="{2A722FCE-8FFF-4882-90AE-8A3C677300AD}">
      <dgm:prSet/>
      <dgm:spPr/>
      <dgm:t>
        <a:bodyPr/>
        <a:lstStyle/>
        <a:p>
          <a:endParaRPr lang="en-US"/>
        </a:p>
      </dgm:t>
    </dgm:pt>
    <dgm:pt modelId="{12D7FC92-DBB8-41F1-A7ED-CC8758641B44}" type="pres">
      <dgm:prSet presAssocID="{1391A317-742D-4959-A348-3F0758321F03}" presName="vert0" presStyleCnt="0">
        <dgm:presLayoutVars>
          <dgm:dir/>
          <dgm:animOne val="branch"/>
          <dgm:animLvl val="lvl"/>
        </dgm:presLayoutVars>
      </dgm:prSet>
      <dgm:spPr/>
    </dgm:pt>
    <dgm:pt modelId="{5144AB06-1785-4B1C-91BA-3229178E4D0E}" type="pres">
      <dgm:prSet presAssocID="{62B44725-4FFC-451F-9AA8-289D011F0DCD}" presName="thickLine" presStyleLbl="alignNode1" presStyleIdx="0" presStyleCnt="3"/>
      <dgm:spPr/>
    </dgm:pt>
    <dgm:pt modelId="{7584A6F6-4A7F-460B-9387-84CA6078C432}" type="pres">
      <dgm:prSet presAssocID="{62B44725-4FFC-451F-9AA8-289D011F0DCD}" presName="horz1" presStyleCnt="0"/>
      <dgm:spPr/>
    </dgm:pt>
    <dgm:pt modelId="{A73E122C-D370-4338-B34F-A7E1A57D5B82}" type="pres">
      <dgm:prSet presAssocID="{62B44725-4FFC-451F-9AA8-289D011F0DCD}" presName="tx1" presStyleLbl="revTx" presStyleIdx="0" presStyleCnt="3"/>
      <dgm:spPr/>
    </dgm:pt>
    <dgm:pt modelId="{BF9BFE65-F9A2-45C5-A5D0-D4896B75B8A4}" type="pres">
      <dgm:prSet presAssocID="{62B44725-4FFC-451F-9AA8-289D011F0DCD}" presName="vert1" presStyleCnt="0"/>
      <dgm:spPr/>
    </dgm:pt>
    <dgm:pt modelId="{5311567E-F4F5-423F-9093-FB73D12109A3}" type="pres">
      <dgm:prSet presAssocID="{2B98D338-55DE-47D3-8185-4C3DC025380D}" presName="thickLine" presStyleLbl="alignNode1" presStyleIdx="1" presStyleCnt="3"/>
      <dgm:spPr/>
    </dgm:pt>
    <dgm:pt modelId="{944241FC-B97A-4648-9AC2-6DC121E67D85}" type="pres">
      <dgm:prSet presAssocID="{2B98D338-55DE-47D3-8185-4C3DC025380D}" presName="horz1" presStyleCnt="0"/>
      <dgm:spPr/>
    </dgm:pt>
    <dgm:pt modelId="{E7BC4139-9AB7-400F-B59E-9709E0C53962}" type="pres">
      <dgm:prSet presAssocID="{2B98D338-55DE-47D3-8185-4C3DC025380D}" presName="tx1" presStyleLbl="revTx" presStyleIdx="1" presStyleCnt="3"/>
      <dgm:spPr/>
    </dgm:pt>
    <dgm:pt modelId="{5DD57F0E-2522-485A-A4D0-43B568D85670}" type="pres">
      <dgm:prSet presAssocID="{2B98D338-55DE-47D3-8185-4C3DC025380D}" presName="vert1" presStyleCnt="0"/>
      <dgm:spPr/>
    </dgm:pt>
    <dgm:pt modelId="{9F85E1D2-E1AF-4B68-9D5F-E83356CB2955}" type="pres">
      <dgm:prSet presAssocID="{BCEFF56C-C9F0-4ABC-9DD8-336D043AADA9}" presName="thickLine" presStyleLbl="alignNode1" presStyleIdx="2" presStyleCnt="3"/>
      <dgm:spPr/>
    </dgm:pt>
    <dgm:pt modelId="{FF4457F2-3BDB-4E96-8AEB-CC2E755C8E28}" type="pres">
      <dgm:prSet presAssocID="{BCEFF56C-C9F0-4ABC-9DD8-336D043AADA9}" presName="horz1" presStyleCnt="0"/>
      <dgm:spPr/>
    </dgm:pt>
    <dgm:pt modelId="{848A8029-0E08-4247-B008-A35BF0662CB5}" type="pres">
      <dgm:prSet presAssocID="{BCEFF56C-C9F0-4ABC-9DD8-336D043AADA9}" presName="tx1" presStyleLbl="revTx" presStyleIdx="2" presStyleCnt="3"/>
      <dgm:spPr/>
    </dgm:pt>
    <dgm:pt modelId="{F8D491E3-BF08-4F88-B069-FB98F6836F1D}" type="pres">
      <dgm:prSet presAssocID="{BCEFF56C-C9F0-4ABC-9DD8-336D043AADA9}" presName="vert1" presStyleCnt="0"/>
      <dgm:spPr/>
    </dgm:pt>
  </dgm:ptLst>
  <dgm:cxnLst>
    <dgm:cxn modelId="{5EFC690F-2525-4DBD-8916-44C3B225CE24}" type="presOf" srcId="{BCEFF56C-C9F0-4ABC-9DD8-336D043AADA9}" destId="{848A8029-0E08-4247-B008-A35BF0662CB5}" srcOrd="0" destOrd="0" presId="urn:microsoft.com/office/officeart/2008/layout/LinedList"/>
    <dgm:cxn modelId="{35B75F22-5182-4380-9368-02703FDD0571}" srcId="{1391A317-742D-4959-A348-3F0758321F03}" destId="{62B44725-4FFC-451F-9AA8-289D011F0DCD}" srcOrd="0" destOrd="0" parTransId="{89E93593-AEE7-4503-B712-8A9949D540BB}" sibTransId="{92FD205C-96E9-43D6-B5E5-E672BC0E8841}"/>
    <dgm:cxn modelId="{5D0E238A-5DAF-4937-BA62-FC427FBC442A}" type="presOf" srcId="{62B44725-4FFC-451F-9AA8-289D011F0DCD}" destId="{A73E122C-D370-4338-B34F-A7E1A57D5B82}" srcOrd="0" destOrd="0" presId="urn:microsoft.com/office/officeart/2008/layout/LinedList"/>
    <dgm:cxn modelId="{2A722FCE-8FFF-4882-90AE-8A3C677300AD}" srcId="{1391A317-742D-4959-A348-3F0758321F03}" destId="{BCEFF56C-C9F0-4ABC-9DD8-336D043AADA9}" srcOrd="2" destOrd="0" parTransId="{A003A7BC-A9E3-4989-B38E-7C16FA8F741A}" sibTransId="{6F96D30F-765E-42A0-AAEB-5AFC73F10E7A}"/>
    <dgm:cxn modelId="{69152BD2-F391-4968-9887-53423D4F1D73}" type="presOf" srcId="{2B98D338-55DE-47D3-8185-4C3DC025380D}" destId="{E7BC4139-9AB7-400F-B59E-9709E0C53962}" srcOrd="0" destOrd="0" presId="urn:microsoft.com/office/officeart/2008/layout/LinedList"/>
    <dgm:cxn modelId="{7EBC52D5-F618-4D87-8B21-4C91EF5FC222}" type="presOf" srcId="{1391A317-742D-4959-A348-3F0758321F03}" destId="{12D7FC92-DBB8-41F1-A7ED-CC8758641B44}" srcOrd="0" destOrd="0" presId="urn:microsoft.com/office/officeart/2008/layout/LinedList"/>
    <dgm:cxn modelId="{66CE08F5-64B0-43C6-9588-13510B9B12E4}" srcId="{1391A317-742D-4959-A348-3F0758321F03}" destId="{2B98D338-55DE-47D3-8185-4C3DC025380D}" srcOrd="1" destOrd="0" parTransId="{245909FF-3278-4F38-A447-8F692A1B95C6}" sibTransId="{F180ECEB-6C14-4201-8420-C8D60E2D8D49}"/>
    <dgm:cxn modelId="{E75DE30B-B2BB-48CC-8E53-A85F7D358420}" type="presParOf" srcId="{12D7FC92-DBB8-41F1-A7ED-CC8758641B44}" destId="{5144AB06-1785-4B1C-91BA-3229178E4D0E}" srcOrd="0" destOrd="0" presId="urn:microsoft.com/office/officeart/2008/layout/LinedList"/>
    <dgm:cxn modelId="{876EA016-C68B-4729-AF6D-856E33D84180}" type="presParOf" srcId="{12D7FC92-DBB8-41F1-A7ED-CC8758641B44}" destId="{7584A6F6-4A7F-460B-9387-84CA6078C432}" srcOrd="1" destOrd="0" presId="urn:microsoft.com/office/officeart/2008/layout/LinedList"/>
    <dgm:cxn modelId="{2ED93C03-CFA1-4E30-A831-0904FDFCA6A4}" type="presParOf" srcId="{7584A6F6-4A7F-460B-9387-84CA6078C432}" destId="{A73E122C-D370-4338-B34F-A7E1A57D5B82}" srcOrd="0" destOrd="0" presId="urn:microsoft.com/office/officeart/2008/layout/LinedList"/>
    <dgm:cxn modelId="{56A18087-0B68-49ED-8873-8D26BBA352D6}" type="presParOf" srcId="{7584A6F6-4A7F-460B-9387-84CA6078C432}" destId="{BF9BFE65-F9A2-45C5-A5D0-D4896B75B8A4}" srcOrd="1" destOrd="0" presId="urn:microsoft.com/office/officeart/2008/layout/LinedList"/>
    <dgm:cxn modelId="{4C5A893C-6F38-4932-9E10-60046C6D15D0}" type="presParOf" srcId="{12D7FC92-DBB8-41F1-A7ED-CC8758641B44}" destId="{5311567E-F4F5-423F-9093-FB73D12109A3}" srcOrd="2" destOrd="0" presId="urn:microsoft.com/office/officeart/2008/layout/LinedList"/>
    <dgm:cxn modelId="{66A2AAAC-5399-47C6-B39F-A339E66F5570}" type="presParOf" srcId="{12D7FC92-DBB8-41F1-A7ED-CC8758641B44}" destId="{944241FC-B97A-4648-9AC2-6DC121E67D85}" srcOrd="3" destOrd="0" presId="urn:microsoft.com/office/officeart/2008/layout/LinedList"/>
    <dgm:cxn modelId="{1498A0E1-87EF-49AC-B72B-0E1D4DB91E62}" type="presParOf" srcId="{944241FC-B97A-4648-9AC2-6DC121E67D85}" destId="{E7BC4139-9AB7-400F-B59E-9709E0C53962}" srcOrd="0" destOrd="0" presId="urn:microsoft.com/office/officeart/2008/layout/LinedList"/>
    <dgm:cxn modelId="{D075E549-BBBB-4748-ABFB-7B0139A5A1F9}" type="presParOf" srcId="{944241FC-B97A-4648-9AC2-6DC121E67D85}" destId="{5DD57F0E-2522-485A-A4D0-43B568D85670}" srcOrd="1" destOrd="0" presId="urn:microsoft.com/office/officeart/2008/layout/LinedList"/>
    <dgm:cxn modelId="{C9CBE6F3-6B23-4D8A-A543-DAFE0749FC95}" type="presParOf" srcId="{12D7FC92-DBB8-41F1-A7ED-CC8758641B44}" destId="{9F85E1D2-E1AF-4B68-9D5F-E83356CB2955}" srcOrd="4" destOrd="0" presId="urn:microsoft.com/office/officeart/2008/layout/LinedList"/>
    <dgm:cxn modelId="{13CE5C83-38D2-4263-97AE-F825DA79C050}" type="presParOf" srcId="{12D7FC92-DBB8-41F1-A7ED-CC8758641B44}" destId="{FF4457F2-3BDB-4E96-8AEB-CC2E755C8E28}" srcOrd="5" destOrd="0" presId="urn:microsoft.com/office/officeart/2008/layout/LinedList"/>
    <dgm:cxn modelId="{0F531110-8B70-4F92-A0A8-234E65508B71}" type="presParOf" srcId="{FF4457F2-3BDB-4E96-8AEB-CC2E755C8E28}" destId="{848A8029-0E08-4247-B008-A35BF0662CB5}" srcOrd="0" destOrd="0" presId="urn:microsoft.com/office/officeart/2008/layout/LinedList"/>
    <dgm:cxn modelId="{F4C76132-0642-4E3F-9A48-10805AFE545B}" type="presParOf" srcId="{FF4457F2-3BDB-4E96-8AEB-CC2E755C8E28}" destId="{F8D491E3-BF08-4F88-B069-FB98F6836F1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91A317-742D-4959-A348-3F0758321F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B44725-4FFC-451F-9AA8-289D011F0DCD}">
      <dgm:prSet custT="1"/>
      <dgm:spPr/>
      <dgm:t>
        <a:bodyPr/>
        <a:lstStyle/>
        <a:p>
          <a:r>
            <a:rPr lang="en-US" sz="2800"/>
            <a:t>AES algorithm for encrypting data</a:t>
          </a:r>
        </a:p>
      </dgm:t>
    </dgm:pt>
    <dgm:pt modelId="{89E93593-AEE7-4503-B712-8A9949D540BB}" type="parTrans" cxnId="{35B75F22-5182-4380-9368-02703FDD0571}">
      <dgm:prSet/>
      <dgm:spPr/>
      <dgm:t>
        <a:bodyPr/>
        <a:lstStyle/>
        <a:p>
          <a:endParaRPr lang="en-US"/>
        </a:p>
      </dgm:t>
    </dgm:pt>
    <dgm:pt modelId="{92FD205C-96E9-43D6-B5E5-E672BC0E8841}" type="sibTrans" cxnId="{35B75F22-5182-4380-9368-02703FDD0571}">
      <dgm:prSet/>
      <dgm:spPr/>
      <dgm:t>
        <a:bodyPr/>
        <a:lstStyle/>
        <a:p>
          <a:endParaRPr lang="en-US"/>
        </a:p>
      </dgm:t>
    </dgm:pt>
    <dgm:pt modelId="{12D7FC92-DBB8-41F1-A7ED-CC8758641B44}" type="pres">
      <dgm:prSet presAssocID="{1391A317-742D-4959-A348-3F0758321F03}" presName="vert0" presStyleCnt="0">
        <dgm:presLayoutVars>
          <dgm:dir/>
          <dgm:animOne val="branch"/>
          <dgm:animLvl val="lvl"/>
        </dgm:presLayoutVars>
      </dgm:prSet>
      <dgm:spPr/>
    </dgm:pt>
    <dgm:pt modelId="{5144AB06-1785-4B1C-91BA-3229178E4D0E}" type="pres">
      <dgm:prSet presAssocID="{62B44725-4FFC-451F-9AA8-289D011F0DCD}" presName="thickLine" presStyleLbl="alignNode1" presStyleIdx="0" presStyleCnt="1"/>
      <dgm:spPr/>
    </dgm:pt>
    <dgm:pt modelId="{7584A6F6-4A7F-460B-9387-84CA6078C432}" type="pres">
      <dgm:prSet presAssocID="{62B44725-4FFC-451F-9AA8-289D011F0DCD}" presName="horz1" presStyleCnt="0"/>
      <dgm:spPr/>
    </dgm:pt>
    <dgm:pt modelId="{A73E122C-D370-4338-B34F-A7E1A57D5B82}" type="pres">
      <dgm:prSet presAssocID="{62B44725-4FFC-451F-9AA8-289D011F0DCD}" presName="tx1" presStyleLbl="revTx" presStyleIdx="0" presStyleCnt="1"/>
      <dgm:spPr/>
    </dgm:pt>
    <dgm:pt modelId="{BF9BFE65-F9A2-45C5-A5D0-D4896B75B8A4}" type="pres">
      <dgm:prSet presAssocID="{62B44725-4FFC-451F-9AA8-289D011F0DCD}" presName="vert1" presStyleCnt="0"/>
      <dgm:spPr/>
    </dgm:pt>
  </dgm:ptLst>
  <dgm:cxnLst>
    <dgm:cxn modelId="{35B75F22-5182-4380-9368-02703FDD0571}" srcId="{1391A317-742D-4959-A348-3F0758321F03}" destId="{62B44725-4FFC-451F-9AA8-289D011F0DCD}" srcOrd="0" destOrd="0" parTransId="{89E93593-AEE7-4503-B712-8A9949D540BB}" sibTransId="{92FD205C-96E9-43D6-B5E5-E672BC0E8841}"/>
    <dgm:cxn modelId="{5D0E238A-5DAF-4937-BA62-FC427FBC442A}" type="presOf" srcId="{62B44725-4FFC-451F-9AA8-289D011F0DCD}" destId="{A73E122C-D370-4338-B34F-A7E1A57D5B82}" srcOrd="0" destOrd="0" presId="urn:microsoft.com/office/officeart/2008/layout/LinedList"/>
    <dgm:cxn modelId="{7EBC52D5-F618-4D87-8B21-4C91EF5FC222}" type="presOf" srcId="{1391A317-742D-4959-A348-3F0758321F03}" destId="{12D7FC92-DBB8-41F1-A7ED-CC8758641B44}" srcOrd="0" destOrd="0" presId="urn:microsoft.com/office/officeart/2008/layout/LinedList"/>
    <dgm:cxn modelId="{E75DE30B-B2BB-48CC-8E53-A85F7D358420}" type="presParOf" srcId="{12D7FC92-DBB8-41F1-A7ED-CC8758641B44}" destId="{5144AB06-1785-4B1C-91BA-3229178E4D0E}" srcOrd="0" destOrd="0" presId="urn:microsoft.com/office/officeart/2008/layout/LinedList"/>
    <dgm:cxn modelId="{876EA016-C68B-4729-AF6D-856E33D84180}" type="presParOf" srcId="{12D7FC92-DBB8-41F1-A7ED-CC8758641B44}" destId="{7584A6F6-4A7F-460B-9387-84CA6078C432}" srcOrd="1" destOrd="0" presId="urn:microsoft.com/office/officeart/2008/layout/LinedList"/>
    <dgm:cxn modelId="{2ED93C03-CFA1-4E30-A831-0904FDFCA6A4}" type="presParOf" srcId="{7584A6F6-4A7F-460B-9387-84CA6078C432}" destId="{A73E122C-D370-4338-B34F-A7E1A57D5B82}" srcOrd="0" destOrd="0" presId="urn:microsoft.com/office/officeart/2008/layout/LinedList"/>
    <dgm:cxn modelId="{56A18087-0B68-49ED-8873-8D26BBA352D6}" type="presParOf" srcId="{7584A6F6-4A7F-460B-9387-84CA6078C432}" destId="{BF9BFE65-F9A2-45C5-A5D0-D4896B75B8A4}"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91A317-742D-4959-A348-3F0758321F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B44725-4FFC-451F-9AA8-289D011F0DCD}">
      <dgm:prSet custT="1"/>
      <dgm:spPr/>
      <dgm:t>
        <a:bodyPr/>
        <a:lstStyle/>
        <a:p>
          <a:r>
            <a:rPr lang="en-US" sz="2800"/>
            <a:t>Diffie-Hellman for transmitting AES key with RSA encryption</a:t>
          </a:r>
        </a:p>
      </dgm:t>
    </dgm:pt>
    <dgm:pt modelId="{89E93593-AEE7-4503-B712-8A9949D540BB}" type="parTrans" cxnId="{35B75F22-5182-4380-9368-02703FDD0571}">
      <dgm:prSet/>
      <dgm:spPr/>
      <dgm:t>
        <a:bodyPr/>
        <a:lstStyle/>
        <a:p>
          <a:endParaRPr lang="en-US"/>
        </a:p>
      </dgm:t>
    </dgm:pt>
    <dgm:pt modelId="{92FD205C-96E9-43D6-B5E5-E672BC0E8841}" type="sibTrans" cxnId="{35B75F22-5182-4380-9368-02703FDD0571}">
      <dgm:prSet/>
      <dgm:spPr/>
      <dgm:t>
        <a:bodyPr/>
        <a:lstStyle/>
        <a:p>
          <a:endParaRPr lang="en-US"/>
        </a:p>
      </dgm:t>
    </dgm:pt>
    <dgm:pt modelId="{12D7FC92-DBB8-41F1-A7ED-CC8758641B44}" type="pres">
      <dgm:prSet presAssocID="{1391A317-742D-4959-A348-3F0758321F03}" presName="vert0" presStyleCnt="0">
        <dgm:presLayoutVars>
          <dgm:dir/>
          <dgm:animOne val="branch"/>
          <dgm:animLvl val="lvl"/>
        </dgm:presLayoutVars>
      </dgm:prSet>
      <dgm:spPr/>
    </dgm:pt>
    <dgm:pt modelId="{5144AB06-1785-4B1C-91BA-3229178E4D0E}" type="pres">
      <dgm:prSet presAssocID="{62B44725-4FFC-451F-9AA8-289D011F0DCD}" presName="thickLine" presStyleLbl="alignNode1" presStyleIdx="0" presStyleCnt="1"/>
      <dgm:spPr/>
    </dgm:pt>
    <dgm:pt modelId="{7584A6F6-4A7F-460B-9387-84CA6078C432}" type="pres">
      <dgm:prSet presAssocID="{62B44725-4FFC-451F-9AA8-289D011F0DCD}" presName="horz1" presStyleCnt="0"/>
      <dgm:spPr/>
    </dgm:pt>
    <dgm:pt modelId="{A73E122C-D370-4338-B34F-A7E1A57D5B82}" type="pres">
      <dgm:prSet presAssocID="{62B44725-4FFC-451F-9AA8-289D011F0DCD}" presName="tx1" presStyleLbl="revTx" presStyleIdx="0" presStyleCnt="1"/>
      <dgm:spPr/>
    </dgm:pt>
    <dgm:pt modelId="{BF9BFE65-F9A2-45C5-A5D0-D4896B75B8A4}" type="pres">
      <dgm:prSet presAssocID="{62B44725-4FFC-451F-9AA8-289D011F0DCD}" presName="vert1" presStyleCnt="0"/>
      <dgm:spPr/>
    </dgm:pt>
  </dgm:ptLst>
  <dgm:cxnLst>
    <dgm:cxn modelId="{35B75F22-5182-4380-9368-02703FDD0571}" srcId="{1391A317-742D-4959-A348-3F0758321F03}" destId="{62B44725-4FFC-451F-9AA8-289D011F0DCD}" srcOrd="0" destOrd="0" parTransId="{89E93593-AEE7-4503-B712-8A9949D540BB}" sibTransId="{92FD205C-96E9-43D6-B5E5-E672BC0E8841}"/>
    <dgm:cxn modelId="{5D0E238A-5DAF-4937-BA62-FC427FBC442A}" type="presOf" srcId="{62B44725-4FFC-451F-9AA8-289D011F0DCD}" destId="{A73E122C-D370-4338-B34F-A7E1A57D5B82}" srcOrd="0" destOrd="0" presId="urn:microsoft.com/office/officeart/2008/layout/LinedList"/>
    <dgm:cxn modelId="{7EBC52D5-F618-4D87-8B21-4C91EF5FC222}" type="presOf" srcId="{1391A317-742D-4959-A348-3F0758321F03}" destId="{12D7FC92-DBB8-41F1-A7ED-CC8758641B44}" srcOrd="0" destOrd="0" presId="urn:microsoft.com/office/officeart/2008/layout/LinedList"/>
    <dgm:cxn modelId="{E75DE30B-B2BB-48CC-8E53-A85F7D358420}" type="presParOf" srcId="{12D7FC92-DBB8-41F1-A7ED-CC8758641B44}" destId="{5144AB06-1785-4B1C-91BA-3229178E4D0E}" srcOrd="0" destOrd="0" presId="urn:microsoft.com/office/officeart/2008/layout/LinedList"/>
    <dgm:cxn modelId="{876EA016-C68B-4729-AF6D-856E33D84180}" type="presParOf" srcId="{12D7FC92-DBB8-41F1-A7ED-CC8758641B44}" destId="{7584A6F6-4A7F-460B-9387-84CA6078C432}" srcOrd="1" destOrd="0" presId="urn:microsoft.com/office/officeart/2008/layout/LinedList"/>
    <dgm:cxn modelId="{2ED93C03-CFA1-4E30-A831-0904FDFCA6A4}" type="presParOf" srcId="{7584A6F6-4A7F-460B-9387-84CA6078C432}" destId="{A73E122C-D370-4338-B34F-A7E1A57D5B82}" srcOrd="0" destOrd="0" presId="urn:microsoft.com/office/officeart/2008/layout/LinedList"/>
    <dgm:cxn modelId="{56A18087-0B68-49ED-8873-8D26BBA352D6}" type="presParOf" srcId="{7584A6F6-4A7F-460B-9387-84CA6078C432}" destId="{BF9BFE65-F9A2-45C5-A5D0-D4896B75B8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91A317-742D-4959-A348-3F0758321F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CEFF56C-C9F0-4ABC-9DD8-336D043AADA9}">
      <dgm:prSet/>
      <dgm:spPr/>
      <dgm:t>
        <a:bodyPr/>
        <a:lstStyle/>
        <a:p>
          <a:r>
            <a:rPr lang="fr-FR"/>
            <a:t>Communication Interface: </a:t>
          </a:r>
          <a:r>
            <a:rPr lang="fr-FR">
              <a:solidFill>
                <a:srgbClr val="FF0000"/>
              </a:solidFill>
            </a:rPr>
            <a:t>UART</a:t>
          </a:r>
          <a:endParaRPr lang="en-US">
            <a:solidFill>
              <a:srgbClr val="FF0000"/>
            </a:solidFill>
          </a:endParaRPr>
        </a:p>
      </dgm:t>
    </dgm:pt>
    <dgm:pt modelId="{A003A7BC-A9E3-4989-B38E-7C16FA8F741A}" type="parTrans" cxnId="{2A722FCE-8FFF-4882-90AE-8A3C677300AD}">
      <dgm:prSet/>
      <dgm:spPr/>
      <dgm:t>
        <a:bodyPr/>
        <a:lstStyle/>
        <a:p>
          <a:endParaRPr lang="en-US"/>
        </a:p>
      </dgm:t>
    </dgm:pt>
    <dgm:pt modelId="{6F96D30F-765E-42A0-AAEB-5AFC73F10E7A}" type="sibTrans" cxnId="{2A722FCE-8FFF-4882-90AE-8A3C677300AD}">
      <dgm:prSet/>
      <dgm:spPr/>
      <dgm:t>
        <a:bodyPr/>
        <a:lstStyle/>
        <a:p>
          <a:endParaRPr lang="en-US"/>
        </a:p>
      </dgm:t>
    </dgm:pt>
    <dgm:pt modelId="{EBD242DC-8A84-4B6F-AAC2-65A16C9D4D09}">
      <dgm:prSet/>
      <dgm:spPr/>
      <dgm:t>
        <a:bodyPr/>
        <a:lstStyle/>
        <a:p>
          <a:r>
            <a:rPr lang="fr-FR"/>
            <a:t>Need a backup </a:t>
          </a:r>
          <a:r>
            <a:rPr lang="fr-FR" err="1">
              <a:solidFill>
                <a:srgbClr val="FF0000"/>
              </a:solidFill>
            </a:rPr>
            <a:t>battery</a:t>
          </a:r>
          <a:r>
            <a:rPr lang="fr-FR"/>
            <a:t> t</a:t>
          </a:r>
          <a:r>
            <a:rPr lang="en-US" b="0" i="0"/>
            <a:t>o </a:t>
          </a:r>
          <a:r>
            <a:rPr lang="en-US" b="0" i="0">
              <a:solidFill>
                <a:srgbClr val="FF0000"/>
              </a:solidFill>
            </a:rPr>
            <a:t>save</a:t>
          </a:r>
          <a:r>
            <a:rPr lang="en-US" b="0" i="0"/>
            <a:t> the GPS </a:t>
          </a:r>
          <a:r>
            <a:rPr lang="en-US" b="0" i="0">
              <a:solidFill>
                <a:srgbClr val="FF0000"/>
              </a:solidFill>
            </a:rPr>
            <a:t>synchronization settings</a:t>
          </a:r>
          <a:endParaRPr lang="en-US">
            <a:solidFill>
              <a:srgbClr val="FF0000"/>
            </a:solidFill>
          </a:endParaRPr>
        </a:p>
      </dgm:t>
    </dgm:pt>
    <dgm:pt modelId="{8CADA9CF-27D4-40D3-981F-8D11825E6D87}" type="parTrans" cxnId="{B501AE28-41CC-492C-967A-C9DF23975F48}">
      <dgm:prSet/>
      <dgm:spPr/>
      <dgm:t>
        <a:bodyPr/>
        <a:lstStyle/>
        <a:p>
          <a:endParaRPr lang="en-US"/>
        </a:p>
      </dgm:t>
    </dgm:pt>
    <dgm:pt modelId="{194AA393-F8C2-4DC8-828E-0AC8C1F2C969}" type="sibTrans" cxnId="{B501AE28-41CC-492C-967A-C9DF23975F48}">
      <dgm:prSet/>
      <dgm:spPr/>
      <dgm:t>
        <a:bodyPr/>
        <a:lstStyle/>
        <a:p>
          <a:endParaRPr lang="en-US"/>
        </a:p>
      </dgm:t>
    </dgm:pt>
    <dgm:pt modelId="{1C09E32D-8D9B-4B9B-9A24-113996FBC070}">
      <dgm:prSet/>
      <dgm:spPr/>
      <dgm:t>
        <a:bodyPr/>
        <a:lstStyle/>
        <a:p>
          <a:r>
            <a:rPr lang="fr-FR"/>
            <a:t>Frequency: L1, 1575.42 MHz</a:t>
          </a:r>
          <a:endParaRPr lang="en-US"/>
        </a:p>
      </dgm:t>
    </dgm:pt>
    <dgm:pt modelId="{D396AF41-2C97-4B5D-B4B0-F20D28DACE10}" type="parTrans" cxnId="{599C6F41-18EC-4F56-A4DF-D3D7EA24A409}">
      <dgm:prSet/>
      <dgm:spPr/>
      <dgm:t>
        <a:bodyPr/>
        <a:lstStyle/>
        <a:p>
          <a:endParaRPr lang="en-US"/>
        </a:p>
      </dgm:t>
    </dgm:pt>
    <dgm:pt modelId="{EC08F04D-E6EF-4978-89C9-008DD1070E21}" type="sibTrans" cxnId="{599C6F41-18EC-4F56-A4DF-D3D7EA24A409}">
      <dgm:prSet/>
      <dgm:spPr/>
      <dgm:t>
        <a:bodyPr/>
        <a:lstStyle/>
        <a:p>
          <a:endParaRPr lang="en-US"/>
        </a:p>
      </dgm:t>
    </dgm:pt>
    <dgm:pt modelId="{B28F9349-9784-4151-9211-88AFA7E92525}">
      <dgm:prSet/>
      <dgm:spPr/>
      <dgm:t>
        <a:bodyPr/>
        <a:lstStyle/>
        <a:p>
          <a:r>
            <a:rPr lang="fr-FR"/>
            <a:t> Default baud rate of </a:t>
          </a:r>
          <a:r>
            <a:rPr lang="fr-FR">
              <a:solidFill>
                <a:srgbClr val="FF0000"/>
              </a:solidFill>
            </a:rPr>
            <a:t>9600 bps</a:t>
          </a:r>
          <a:endParaRPr lang="en-US">
            <a:solidFill>
              <a:srgbClr val="FF0000"/>
            </a:solidFill>
          </a:endParaRPr>
        </a:p>
      </dgm:t>
    </dgm:pt>
    <dgm:pt modelId="{9212ABE3-10A1-4D97-9172-FF8CD7F77A99}" type="parTrans" cxnId="{4FF3A8C0-D061-4B69-9877-64AB52F520CF}">
      <dgm:prSet/>
      <dgm:spPr/>
      <dgm:t>
        <a:bodyPr/>
        <a:lstStyle/>
        <a:p>
          <a:endParaRPr lang="en-US"/>
        </a:p>
      </dgm:t>
    </dgm:pt>
    <dgm:pt modelId="{AE22AE30-A6DD-40CF-BBC5-218B920E6F8A}" type="sibTrans" cxnId="{4FF3A8C0-D061-4B69-9877-64AB52F520CF}">
      <dgm:prSet/>
      <dgm:spPr/>
      <dgm:t>
        <a:bodyPr/>
        <a:lstStyle/>
        <a:p>
          <a:endParaRPr lang="en-US"/>
        </a:p>
      </dgm:t>
    </dgm:pt>
    <dgm:pt modelId="{088FB0F5-9DBA-4A9B-8C03-5A47E6FD605C}">
      <dgm:prSet/>
      <dgm:spPr/>
      <dgm:t>
        <a:bodyPr/>
        <a:lstStyle/>
        <a:p>
          <a:r>
            <a:rPr lang="en-US">
              <a:solidFill>
                <a:schemeClr val="tx1"/>
              </a:solidFill>
            </a:rPr>
            <a:t>Model : </a:t>
          </a:r>
          <a:r>
            <a:rPr lang="en-US">
              <a:solidFill>
                <a:srgbClr val="FF0000"/>
              </a:solidFill>
            </a:rPr>
            <a:t>GPS6MV2</a:t>
          </a:r>
        </a:p>
      </dgm:t>
    </dgm:pt>
    <dgm:pt modelId="{1016425D-CFF7-46A9-9E3E-E419E272777E}" type="parTrans" cxnId="{19D5E8C6-71B3-478E-BC5E-43A72DDD50A2}">
      <dgm:prSet/>
      <dgm:spPr/>
      <dgm:t>
        <a:bodyPr/>
        <a:lstStyle/>
        <a:p>
          <a:endParaRPr lang="en-US"/>
        </a:p>
      </dgm:t>
    </dgm:pt>
    <dgm:pt modelId="{246B5625-3D2E-49BA-B0A1-E67520410E53}" type="sibTrans" cxnId="{19D5E8C6-71B3-478E-BC5E-43A72DDD50A2}">
      <dgm:prSet/>
      <dgm:spPr/>
      <dgm:t>
        <a:bodyPr/>
        <a:lstStyle/>
        <a:p>
          <a:endParaRPr lang="en-US"/>
        </a:p>
      </dgm:t>
    </dgm:pt>
    <dgm:pt modelId="{12D7FC92-DBB8-41F1-A7ED-CC8758641B44}" type="pres">
      <dgm:prSet presAssocID="{1391A317-742D-4959-A348-3F0758321F03}" presName="vert0" presStyleCnt="0">
        <dgm:presLayoutVars>
          <dgm:dir/>
          <dgm:animOne val="branch"/>
          <dgm:animLvl val="lvl"/>
        </dgm:presLayoutVars>
      </dgm:prSet>
      <dgm:spPr/>
    </dgm:pt>
    <dgm:pt modelId="{67B9BA72-1DEA-4AAC-8D26-C21668776432}" type="pres">
      <dgm:prSet presAssocID="{088FB0F5-9DBA-4A9B-8C03-5A47E6FD605C}" presName="thickLine" presStyleLbl="alignNode1" presStyleIdx="0" presStyleCnt="5"/>
      <dgm:spPr/>
    </dgm:pt>
    <dgm:pt modelId="{ABC56676-0FEC-4F6F-8451-43978CC07471}" type="pres">
      <dgm:prSet presAssocID="{088FB0F5-9DBA-4A9B-8C03-5A47E6FD605C}" presName="horz1" presStyleCnt="0"/>
      <dgm:spPr/>
    </dgm:pt>
    <dgm:pt modelId="{D2F4C868-3122-426B-B214-32D27D06BAEF}" type="pres">
      <dgm:prSet presAssocID="{088FB0F5-9DBA-4A9B-8C03-5A47E6FD605C}" presName="tx1" presStyleLbl="revTx" presStyleIdx="0" presStyleCnt="5"/>
      <dgm:spPr/>
    </dgm:pt>
    <dgm:pt modelId="{74E21B34-5B21-439D-A916-867F6A23FD30}" type="pres">
      <dgm:prSet presAssocID="{088FB0F5-9DBA-4A9B-8C03-5A47E6FD605C}" presName="vert1" presStyleCnt="0"/>
      <dgm:spPr/>
    </dgm:pt>
    <dgm:pt modelId="{9F85E1D2-E1AF-4B68-9D5F-E83356CB2955}" type="pres">
      <dgm:prSet presAssocID="{BCEFF56C-C9F0-4ABC-9DD8-336D043AADA9}" presName="thickLine" presStyleLbl="alignNode1" presStyleIdx="1" presStyleCnt="5"/>
      <dgm:spPr/>
    </dgm:pt>
    <dgm:pt modelId="{FF4457F2-3BDB-4E96-8AEB-CC2E755C8E28}" type="pres">
      <dgm:prSet presAssocID="{BCEFF56C-C9F0-4ABC-9DD8-336D043AADA9}" presName="horz1" presStyleCnt="0"/>
      <dgm:spPr/>
    </dgm:pt>
    <dgm:pt modelId="{848A8029-0E08-4247-B008-A35BF0662CB5}" type="pres">
      <dgm:prSet presAssocID="{BCEFF56C-C9F0-4ABC-9DD8-336D043AADA9}" presName="tx1" presStyleLbl="revTx" presStyleIdx="1" presStyleCnt="5"/>
      <dgm:spPr/>
    </dgm:pt>
    <dgm:pt modelId="{F8D491E3-BF08-4F88-B069-FB98F6836F1D}" type="pres">
      <dgm:prSet presAssocID="{BCEFF56C-C9F0-4ABC-9DD8-336D043AADA9}" presName="vert1" presStyleCnt="0"/>
      <dgm:spPr/>
    </dgm:pt>
    <dgm:pt modelId="{AB59E197-C004-463F-8D35-CF77C7FDC4C5}" type="pres">
      <dgm:prSet presAssocID="{B28F9349-9784-4151-9211-88AFA7E92525}" presName="thickLine" presStyleLbl="alignNode1" presStyleIdx="2" presStyleCnt="5"/>
      <dgm:spPr/>
    </dgm:pt>
    <dgm:pt modelId="{04A39306-10D2-4813-9AB3-A5F7F907422F}" type="pres">
      <dgm:prSet presAssocID="{B28F9349-9784-4151-9211-88AFA7E92525}" presName="horz1" presStyleCnt="0"/>
      <dgm:spPr/>
    </dgm:pt>
    <dgm:pt modelId="{47DCD493-7FE0-4F46-BD31-144B499DA8AF}" type="pres">
      <dgm:prSet presAssocID="{B28F9349-9784-4151-9211-88AFA7E92525}" presName="tx1" presStyleLbl="revTx" presStyleIdx="2" presStyleCnt="5"/>
      <dgm:spPr/>
    </dgm:pt>
    <dgm:pt modelId="{CED00A44-AC91-4680-87C1-D2334108FF60}" type="pres">
      <dgm:prSet presAssocID="{B28F9349-9784-4151-9211-88AFA7E92525}" presName="vert1" presStyleCnt="0"/>
      <dgm:spPr/>
    </dgm:pt>
    <dgm:pt modelId="{60F842DC-033A-4B42-8B1A-1E415C9DD5F6}" type="pres">
      <dgm:prSet presAssocID="{EBD242DC-8A84-4B6F-AAC2-65A16C9D4D09}" presName="thickLine" presStyleLbl="alignNode1" presStyleIdx="3" presStyleCnt="5"/>
      <dgm:spPr/>
    </dgm:pt>
    <dgm:pt modelId="{E781861D-210B-420A-AEB5-016C7FEA4C1B}" type="pres">
      <dgm:prSet presAssocID="{EBD242DC-8A84-4B6F-AAC2-65A16C9D4D09}" presName="horz1" presStyleCnt="0"/>
      <dgm:spPr/>
    </dgm:pt>
    <dgm:pt modelId="{F73BA75F-A63D-4231-B6FD-27ECB6ABC8CC}" type="pres">
      <dgm:prSet presAssocID="{EBD242DC-8A84-4B6F-AAC2-65A16C9D4D09}" presName="tx1" presStyleLbl="revTx" presStyleIdx="3" presStyleCnt="5"/>
      <dgm:spPr/>
    </dgm:pt>
    <dgm:pt modelId="{AD96894A-B9D9-44D5-8540-C675B612303F}" type="pres">
      <dgm:prSet presAssocID="{EBD242DC-8A84-4B6F-AAC2-65A16C9D4D09}" presName="vert1" presStyleCnt="0"/>
      <dgm:spPr/>
    </dgm:pt>
    <dgm:pt modelId="{F5E40674-2DF0-4392-9A97-D79EE434A25D}" type="pres">
      <dgm:prSet presAssocID="{1C09E32D-8D9B-4B9B-9A24-113996FBC070}" presName="thickLine" presStyleLbl="alignNode1" presStyleIdx="4" presStyleCnt="5"/>
      <dgm:spPr/>
    </dgm:pt>
    <dgm:pt modelId="{2BEB9A0F-1DFD-4C0E-954F-535EF5E85BBB}" type="pres">
      <dgm:prSet presAssocID="{1C09E32D-8D9B-4B9B-9A24-113996FBC070}" presName="horz1" presStyleCnt="0"/>
      <dgm:spPr/>
    </dgm:pt>
    <dgm:pt modelId="{4BD3CFFE-245D-48E6-938D-5675820833E4}" type="pres">
      <dgm:prSet presAssocID="{1C09E32D-8D9B-4B9B-9A24-113996FBC070}" presName="tx1" presStyleLbl="revTx" presStyleIdx="4" presStyleCnt="5"/>
      <dgm:spPr/>
    </dgm:pt>
    <dgm:pt modelId="{CCEADD68-CC89-4AE0-B1CD-300924C87E4A}" type="pres">
      <dgm:prSet presAssocID="{1C09E32D-8D9B-4B9B-9A24-113996FBC070}" presName="vert1" presStyleCnt="0"/>
      <dgm:spPr/>
    </dgm:pt>
  </dgm:ptLst>
  <dgm:cxnLst>
    <dgm:cxn modelId="{96B6F609-CBAE-42AF-B7ED-56549E2208C8}" type="presOf" srcId="{EBD242DC-8A84-4B6F-AAC2-65A16C9D4D09}" destId="{F73BA75F-A63D-4231-B6FD-27ECB6ABC8CC}" srcOrd="0" destOrd="0" presId="urn:microsoft.com/office/officeart/2008/layout/LinedList"/>
    <dgm:cxn modelId="{5EFC690F-2525-4DBD-8916-44C3B225CE24}" type="presOf" srcId="{BCEFF56C-C9F0-4ABC-9DD8-336D043AADA9}" destId="{848A8029-0E08-4247-B008-A35BF0662CB5}" srcOrd="0" destOrd="0" presId="urn:microsoft.com/office/officeart/2008/layout/LinedList"/>
    <dgm:cxn modelId="{B501AE28-41CC-492C-967A-C9DF23975F48}" srcId="{1391A317-742D-4959-A348-3F0758321F03}" destId="{EBD242DC-8A84-4B6F-AAC2-65A16C9D4D09}" srcOrd="3" destOrd="0" parTransId="{8CADA9CF-27D4-40D3-981F-8D11825E6D87}" sibTransId="{194AA393-F8C2-4DC8-828E-0AC8C1F2C969}"/>
    <dgm:cxn modelId="{599C6F41-18EC-4F56-A4DF-D3D7EA24A409}" srcId="{1391A317-742D-4959-A348-3F0758321F03}" destId="{1C09E32D-8D9B-4B9B-9A24-113996FBC070}" srcOrd="4" destOrd="0" parTransId="{D396AF41-2C97-4B5D-B4B0-F20D28DACE10}" sibTransId="{EC08F04D-E6EF-4978-89C9-008DD1070E21}"/>
    <dgm:cxn modelId="{AA782687-3F44-4C4D-85EE-4252A3BF785F}" type="presOf" srcId="{1C09E32D-8D9B-4B9B-9A24-113996FBC070}" destId="{4BD3CFFE-245D-48E6-938D-5675820833E4}" srcOrd="0" destOrd="0" presId="urn:microsoft.com/office/officeart/2008/layout/LinedList"/>
    <dgm:cxn modelId="{8BD5758F-D26B-4D2D-ACF1-C135948DD52E}" type="presOf" srcId="{B28F9349-9784-4151-9211-88AFA7E92525}" destId="{47DCD493-7FE0-4F46-BD31-144B499DA8AF}" srcOrd="0" destOrd="0" presId="urn:microsoft.com/office/officeart/2008/layout/LinedList"/>
    <dgm:cxn modelId="{4FF3A8C0-D061-4B69-9877-64AB52F520CF}" srcId="{1391A317-742D-4959-A348-3F0758321F03}" destId="{B28F9349-9784-4151-9211-88AFA7E92525}" srcOrd="2" destOrd="0" parTransId="{9212ABE3-10A1-4D97-9172-FF8CD7F77A99}" sibTransId="{AE22AE30-A6DD-40CF-BBC5-218B920E6F8A}"/>
    <dgm:cxn modelId="{19D5E8C6-71B3-478E-BC5E-43A72DDD50A2}" srcId="{1391A317-742D-4959-A348-3F0758321F03}" destId="{088FB0F5-9DBA-4A9B-8C03-5A47E6FD605C}" srcOrd="0" destOrd="0" parTransId="{1016425D-CFF7-46A9-9E3E-E419E272777E}" sibTransId="{246B5625-3D2E-49BA-B0A1-E67520410E53}"/>
    <dgm:cxn modelId="{2A722FCE-8FFF-4882-90AE-8A3C677300AD}" srcId="{1391A317-742D-4959-A348-3F0758321F03}" destId="{BCEFF56C-C9F0-4ABC-9DD8-336D043AADA9}" srcOrd="1" destOrd="0" parTransId="{A003A7BC-A9E3-4989-B38E-7C16FA8F741A}" sibTransId="{6F96D30F-765E-42A0-AAEB-5AFC73F10E7A}"/>
    <dgm:cxn modelId="{7EBC52D5-F618-4D87-8B21-4C91EF5FC222}" type="presOf" srcId="{1391A317-742D-4959-A348-3F0758321F03}" destId="{12D7FC92-DBB8-41F1-A7ED-CC8758641B44}" srcOrd="0" destOrd="0" presId="urn:microsoft.com/office/officeart/2008/layout/LinedList"/>
    <dgm:cxn modelId="{3D4D79D5-48E6-4294-AF5B-CEEDD2CC059A}" type="presOf" srcId="{088FB0F5-9DBA-4A9B-8C03-5A47E6FD605C}" destId="{D2F4C868-3122-426B-B214-32D27D06BAEF}" srcOrd="0" destOrd="0" presId="urn:microsoft.com/office/officeart/2008/layout/LinedList"/>
    <dgm:cxn modelId="{1E43E5F6-8294-4B15-AAFF-A8B464592111}" type="presParOf" srcId="{12D7FC92-DBB8-41F1-A7ED-CC8758641B44}" destId="{67B9BA72-1DEA-4AAC-8D26-C21668776432}" srcOrd="0" destOrd="0" presId="urn:microsoft.com/office/officeart/2008/layout/LinedList"/>
    <dgm:cxn modelId="{34AB83ED-4F02-499D-820E-FC91600E415F}" type="presParOf" srcId="{12D7FC92-DBB8-41F1-A7ED-CC8758641B44}" destId="{ABC56676-0FEC-4F6F-8451-43978CC07471}" srcOrd="1" destOrd="0" presId="urn:microsoft.com/office/officeart/2008/layout/LinedList"/>
    <dgm:cxn modelId="{3C39791E-33E2-45C7-A329-01FDC4CC7477}" type="presParOf" srcId="{ABC56676-0FEC-4F6F-8451-43978CC07471}" destId="{D2F4C868-3122-426B-B214-32D27D06BAEF}" srcOrd="0" destOrd="0" presId="urn:microsoft.com/office/officeart/2008/layout/LinedList"/>
    <dgm:cxn modelId="{918748E4-FD8E-478D-8B9B-50B196B44BC5}" type="presParOf" srcId="{ABC56676-0FEC-4F6F-8451-43978CC07471}" destId="{74E21B34-5B21-439D-A916-867F6A23FD30}" srcOrd="1" destOrd="0" presId="urn:microsoft.com/office/officeart/2008/layout/LinedList"/>
    <dgm:cxn modelId="{C9CBE6F3-6B23-4D8A-A543-DAFE0749FC95}" type="presParOf" srcId="{12D7FC92-DBB8-41F1-A7ED-CC8758641B44}" destId="{9F85E1D2-E1AF-4B68-9D5F-E83356CB2955}" srcOrd="2" destOrd="0" presId="urn:microsoft.com/office/officeart/2008/layout/LinedList"/>
    <dgm:cxn modelId="{13CE5C83-38D2-4263-97AE-F825DA79C050}" type="presParOf" srcId="{12D7FC92-DBB8-41F1-A7ED-CC8758641B44}" destId="{FF4457F2-3BDB-4E96-8AEB-CC2E755C8E28}" srcOrd="3" destOrd="0" presId="urn:microsoft.com/office/officeart/2008/layout/LinedList"/>
    <dgm:cxn modelId="{0F531110-8B70-4F92-A0A8-234E65508B71}" type="presParOf" srcId="{FF4457F2-3BDB-4E96-8AEB-CC2E755C8E28}" destId="{848A8029-0E08-4247-B008-A35BF0662CB5}" srcOrd="0" destOrd="0" presId="urn:microsoft.com/office/officeart/2008/layout/LinedList"/>
    <dgm:cxn modelId="{F4C76132-0642-4E3F-9A48-10805AFE545B}" type="presParOf" srcId="{FF4457F2-3BDB-4E96-8AEB-CC2E755C8E28}" destId="{F8D491E3-BF08-4F88-B069-FB98F6836F1D}" srcOrd="1" destOrd="0" presId="urn:microsoft.com/office/officeart/2008/layout/LinedList"/>
    <dgm:cxn modelId="{EDE3AB8B-4062-4E18-8041-D28FD795D347}" type="presParOf" srcId="{12D7FC92-DBB8-41F1-A7ED-CC8758641B44}" destId="{AB59E197-C004-463F-8D35-CF77C7FDC4C5}" srcOrd="4" destOrd="0" presId="urn:microsoft.com/office/officeart/2008/layout/LinedList"/>
    <dgm:cxn modelId="{6CE53CEE-21A5-4E00-95A7-B8CDABD66A4E}" type="presParOf" srcId="{12D7FC92-DBB8-41F1-A7ED-CC8758641B44}" destId="{04A39306-10D2-4813-9AB3-A5F7F907422F}" srcOrd="5" destOrd="0" presId="urn:microsoft.com/office/officeart/2008/layout/LinedList"/>
    <dgm:cxn modelId="{4998D86E-BB14-4BD6-8447-D16C9E72AEB5}" type="presParOf" srcId="{04A39306-10D2-4813-9AB3-A5F7F907422F}" destId="{47DCD493-7FE0-4F46-BD31-144B499DA8AF}" srcOrd="0" destOrd="0" presId="urn:microsoft.com/office/officeart/2008/layout/LinedList"/>
    <dgm:cxn modelId="{15429D82-CFCC-4BE9-AA9A-0E8CE90D40AE}" type="presParOf" srcId="{04A39306-10D2-4813-9AB3-A5F7F907422F}" destId="{CED00A44-AC91-4680-87C1-D2334108FF60}" srcOrd="1" destOrd="0" presId="urn:microsoft.com/office/officeart/2008/layout/LinedList"/>
    <dgm:cxn modelId="{FF7A4409-D882-4957-B059-1DB290DC5CA8}" type="presParOf" srcId="{12D7FC92-DBB8-41F1-A7ED-CC8758641B44}" destId="{60F842DC-033A-4B42-8B1A-1E415C9DD5F6}" srcOrd="6" destOrd="0" presId="urn:microsoft.com/office/officeart/2008/layout/LinedList"/>
    <dgm:cxn modelId="{7A782B10-7AED-44DD-A699-ECDF0C7A8F70}" type="presParOf" srcId="{12D7FC92-DBB8-41F1-A7ED-CC8758641B44}" destId="{E781861D-210B-420A-AEB5-016C7FEA4C1B}" srcOrd="7" destOrd="0" presId="urn:microsoft.com/office/officeart/2008/layout/LinedList"/>
    <dgm:cxn modelId="{5EECFCFF-AF92-4DC6-A26A-A4CB5D8CC950}" type="presParOf" srcId="{E781861D-210B-420A-AEB5-016C7FEA4C1B}" destId="{F73BA75F-A63D-4231-B6FD-27ECB6ABC8CC}" srcOrd="0" destOrd="0" presId="urn:microsoft.com/office/officeart/2008/layout/LinedList"/>
    <dgm:cxn modelId="{0BC45676-E14D-4164-8143-8AA7644DEBA2}" type="presParOf" srcId="{E781861D-210B-420A-AEB5-016C7FEA4C1B}" destId="{AD96894A-B9D9-44D5-8540-C675B612303F}" srcOrd="1" destOrd="0" presId="urn:microsoft.com/office/officeart/2008/layout/LinedList"/>
    <dgm:cxn modelId="{BA08D5DC-25CF-4E2D-A082-925975BE4E90}" type="presParOf" srcId="{12D7FC92-DBB8-41F1-A7ED-CC8758641B44}" destId="{F5E40674-2DF0-4392-9A97-D79EE434A25D}" srcOrd="8" destOrd="0" presId="urn:microsoft.com/office/officeart/2008/layout/LinedList"/>
    <dgm:cxn modelId="{28DF941A-FF1E-4251-B29F-119CD1560B29}" type="presParOf" srcId="{12D7FC92-DBB8-41F1-A7ED-CC8758641B44}" destId="{2BEB9A0F-1DFD-4C0E-954F-535EF5E85BBB}" srcOrd="9" destOrd="0" presId="urn:microsoft.com/office/officeart/2008/layout/LinedList"/>
    <dgm:cxn modelId="{91D13EAA-C079-49D4-857D-2FF0593151AF}" type="presParOf" srcId="{2BEB9A0F-1DFD-4C0E-954F-535EF5E85BBB}" destId="{4BD3CFFE-245D-48E6-938D-5675820833E4}" srcOrd="0" destOrd="0" presId="urn:microsoft.com/office/officeart/2008/layout/LinedList"/>
    <dgm:cxn modelId="{E876FEDF-A87F-4CA0-A5FF-409BF952C259}" type="presParOf" srcId="{2BEB9A0F-1DFD-4C0E-954F-535EF5E85BBB}" destId="{CCEADD68-CC89-4AE0-B1CD-300924C87E4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91A317-742D-4959-A348-3F0758321F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CEFF56C-C9F0-4ABC-9DD8-336D043AADA9}">
      <dgm:prSet/>
      <dgm:spPr/>
      <dgm:t>
        <a:bodyPr/>
        <a:lstStyle/>
        <a:p>
          <a:r>
            <a:rPr lang="fr-FR"/>
            <a:t>Communication Interface: </a:t>
          </a:r>
          <a:r>
            <a:rPr lang="fr-FR">
              <a:solidFill>
                <a:srgbClr val="FF0000"/>
              </a:solidFill>
            </a:rPr>
            <a:t>UART</a:t>
          </a:r>
          <a:endParaRPr lang="en-US">
            <a:solidFill>
              <a:srgbClr val="FF0000"/>
            </a:solidFill>
          </a:endParaRPr>
        </a:p>
      </dgm:t>
    </dgm:pt>
    <dgm:pt modelId="{A003A7BC-A9E3-4989-B38E-7C16FA8F741A}" type="parTrans" cxnId="{2A722FCE-8FFF-4882-90AE-8A3C677300AD}">
      <dgm:prSet/>
      <dgm:spPr/>
      <dgm:t>
        <a:bodyPr/>
        <a:lstStyle/>
        <a:p>
          <a:endParaRPr lang="en-US"/>
        </a:p>
      </dgm:t>
    </dgm:pt>
    <dgm:pt modelId="{6F96D30F-765E-42A0-AAEB-5AFC73F10E7A}" type="sibTrans" cxnId="{2A722FCE-8FFF-4882-90AE-8A3C677300AD}">
      <dgm:prSet/>
      <dgm:spPr/>
      <dgm:t>
        <a:bodyPr/>
        <a:lstStyle/>
        <a:p>
          <a:endParaRPr lang="en-US"/>
        </a:p>
      </dgm:t>
    </dgm:pt>
    <dgm:pt modelId="{FB6C2613-AED2-4D57-93C3-E2CA1CF542AB}">
      <dgm:prSet/>
      <dgm:spPr/>
      <dgm:t>
        <a:bodyPr/>
        <a:lstStyle/>
        <a:p>
          <a:pPr algn="just"/>
          <a:r>
            <a:rPr lang="en-US" b="0" i="0">
              <a:solidFill>
                <a:srgbClr val="FF0000"/>
              </a:solidFill>
            </a:rPr>
            <a:t>Cannot use </a:t>
          </a:r>
          <a:r>
            <a:rPr lang="en-US" b="0" i="0"/>
            <a:t>the </a:t>
          </a:r>
          <a:r>
            <a:rPr lang="en-US" b="0" i="0">
              <a:solidFill>
                <a:srgbClr val="FF0000"/>
              </a:solidFill>
            </a:rPr>
            <a:t>RX/TX </a:t>
          </a:r>
          <a:r>
            <a:rPr lang="en-US" b="0" i="0"/>
            <a:t>pins and the </a:t>
          </a:r>
          <a:r>
            <a:rPr lang="en-US" b="0" i="0">
              <a:solidFill>
                <a:srgbClr val="FF0000"/>
              </a:solidFill>
            </a:rPr>
            <a:t>USB</a:t>
          </a:r>
          <a:r>
            <a:rPr lang="en-US" b="0" i="0"/>
            <a:t> pin of the Heltec board </a:t>
          </a:r>
          <a:r>
            <a:rPr lang="en-US" b="0" i="0">
              <a:solidFill>
                <a:srgbClr val="FF0000"/>
              </a:solidFill>
            </a:rPr>
            <a:t>simultaneously</a:t>
          </a:r>
          <a:endParaRPr lang="en-US">
            <a:solidFill>
              <a:srgbClr val="FF0000"/>
            </a:solidFill>
          </a:endParaRPr>
        </a:p>
      </dgm:t>
    </dgm:pt>
    <dgm:pt modelId="{9A1700AD-B27C-4C50-8A5C-95936DF16BE6}" type="sibTrans" cxnId="{5FCDE00A-5959-496A-97E9-DFC69B817E7B}">
      <dgm:prSet/>
      <dgm:spPr/>
      <dgm:t>
        <a:bodyPr/>
        <a:lstStyle/>
        <a:p>
          <a:endParaRPr lang="en-US"/>
        </a:p>
      </dgm:t>
    </dgm:pt>
    <dgm:pt modelId="{D76CCA2B-E037-4D2D-9476-3BD71B624A79}" type="parTrans" cxnId="{5FCDE00A-5959-496A-97E9-DFC69B817E7B}">
      <dgm:prSet/>
      <dgm:spPr/>
      <dgm:t>
        <a:bodyPr/>
        <a:lstStyle/>
        <a:p>
          <a:endParaRPr lang="en-US"/>
        </a:p>
      </dgm:t>
    </dgm:pt>
    <dgm:pt modelId="{25E7A784-6E27-4CF4-9FC7-F18F09493928}" type="pres">
      <dgm:prSet presAssocID="{1391A317-742D-4959-A348-3F0758321F03}" presName="vert0" presStyleCnt="0">
        <dgm:presLayoutVars>
          <dgm:dir/>
          <dgm:animOne val="branch"/>
          <dgm:animLvl val="lvl"/>
        </dgm:presLayoutVars>
      </dgm:prSet>
      <dgm:spPr/>
    </dgm:pt>
    <dgm:pt modelId="{FBB2797B-8B6C-4266-9736-2B151B28F3F3}" type="pres">
      <dgm:prSet presAssocID="{BCEFF56C-C9F0-4ABC-9DD8-336D043AADA9}" presName="thickLine" presStyleLbl="alignNode1" presStyleIdx="0" presStyleCnt="2"/>
      <dgm:spPr/>
    </dgm:pt>
    <dgm:pt modelId="{BCFEC5FA-0FFD-4C0F-9724-D5C70D1A81D6}" type="pres">
      <dgm:prSet presAssocID="{BCEFF56C-C9F0-4ABC-9DD8-336D043AADA9}" presName="horz1" presStyleCnt="0"/>
      <dgm:spPr/>
    </dgm:pt>
    <dgm:pt modelId="{A288200A-AEE9-40E9-AB0D-B3EC7043047F}" type="pres">
      <dgm:prSet presAssocID="{BCEFF56C-C9F0-4ABC-9DD8-336D043AADA9}" presName="tx1" presStyleLbl="revTx" presStyleIdx="0" presStyleCnt="2"/>
      <dgm:spPr/>
    </dgm:pt>
    <dgm:pt modelId="{A1EFA5B2-05B6-4558-826F-81EDA109381F}" type="pres">
      <dgm:prSet presAssocID="{BCEFF56C-C9F0-4ABC-9DD8-336D043AADA9}" presName="vert1" presStyleCnt="0"/>
      <dgm:spPr/>
    </dgm:pt>
    <dgm:pt modelId="{E76DB53C-9011-4EB6-91C4-6935EB535F9F}" type="pres">
      <dgm:prSet presAssocID="{FB6C2613-AED2-4D57-93C3-E2CA1CF542AB}" presName="thickLine" presStyleLbl="alignNode1" presStyleIdx="1" presStyleCnt="2"/>
      <dgm:spPr/>
    </dgm:pt>
    <dgm:pt modelId="{050665AB-F8D1-468A-B65C-84B76CE41FBE}" type="pres">
      <dgm:prSet presAssocID="{FB6C2613-AED2-4D57-93C3-E2CA1CF542AB}" presName="horz1" presStyleCnt="0"/>
      <dgm:spPr/>
    </dgm:pt>
    <dgm:pt modelId="{7771E317-0A8B-476A-AC4C-07CF5A56C0D0}" type="pres">
      <dgm:prSet presAssocID="{FB6C2613-AED2-4D57-93C3-E2CA1CF542AB}" presName="tx1" presStyleLbl="revTx" presStyleIdx="1" presStyleCnt="2"/>
      <dgm:spPr/>
    </dgm:pt>
    <dgm:pt modelId="{2F123BB4-1712-49C4-BF5B-40816E56B6D3}" type="pres">
      <dgm:prSet presAssocID="{FB6C2613-AED2-4D57-93C3-E2CA1CF542AB}" presName="vert1" presStyleCnt="0"/>
      <dgm:spPr/>
    </dgm:pt>
  </dgm:ptLst>
  <dgm:cxnLst>
    <dgm:cxn modelId="{18FC2700-FD1E-42A1-AAED-C55E544C4D8C}" type="presOf" srcId="{BCEFF56C-C9F0-4ABC-9DD8-336D043AADA9}" destId="{A288200A-AEE9-40E9-AB0D-B3EC7043047F}" srcOrd="0" destOrd="0" presId="urn:microsoft.com/office/officeart/2008/layout/LinedList"/>
    <dgm:cxn modelId="{5FCDE00A-5959-496A-97E9-DFC69B817E7B}" srcId="{1391A317-742D-4959-A348-3F0758321F03}" destId="{FB6C2613-AED2-4D57-93C3-E2CA1CF542AB}" srcOrd="1" destOrd="0" parTransId="{D76CCA2B-E037-4D2D-9476-3BD71B624A79}" sibTransId="{9A1700AD-B27C-4C50-8A5C-95936DF16BE6}"/>
    <dgm:cxn modelId="{2A722FCE-8FFF-4882-90AE-8A3C677300AD}" srcId="{1391A317-742D-4959-A348-3F0758321F03}" destId="{BCEFF56C-C9F0-4ABC-9DD8-336D043AADA9}" srcOrd="0" destOrd="0" parTransId="{A003A7BC-A9E3-4989-B38E-7C16FA8F741A}" sibTransId="{6F96D30F-765E-42A0-AAEB-5AFC73F10E7A}"/>
    <dgm:cxn modelId="{9D56BDDC-4EF8-4077-98E3-F77A931204B7}" type="presOf" srcId="{1391A317-742D-4959-A348-3F0758321F03}" destId="{25E7A784-6E27-4CF4-9FC7-F18F09493928}" srcOrd="0" destOrd="0" presId="urn:microsoft.com/office/officeart/2008/layout/LinedList"/>
    <dgm:cxn modelId="{141DC4F2-9C30-4131-9568-A962CEDA1C82}" type="presOf" srcId="{FB6C2613-AED2-4D57-93C3-E2CA1CF542AB}" destId="{7771E317-0A8B-476A-AC4C-07CF5A56C0D0}" srcOrd="0" destOrd="0" presId="urn:microsoft.com/office/officeart/2008/layout/LinedList"/>
    <dgm:cxn modelId="{A6A803D4-69E6-462B-AEB5-B09361C5D152}" type="presParOf" srcId="{25E7A784-6E27-4CF4-9FC7-F18F09493928}" destId="{FBB2797B-8B6C-4266-9736-2B151B28F3F3}" srcOrd="0" destOrd="0" presId="urn:microsoft.com/office/officeart/2008/layout/LinedList"/>
    <dgm:cxn modelId="{19469CD4-44B4-46D1-9CE5-D111C9A08FA4}" type="presParOf" srcId="{25E7A784-6E27-4CF4-9FC7-F18F09493928}" destId="{BCFEC5FA-0FFD-4C0F-9724-D5C70D1A81D6}" srcOrd="1" destOrd="0" presId="urn:microsoft.com/office/officeart/2008/layout/LinedList"/>
    <dgm:cxn modelId="{80116A1D-D90A-4B39-A409-981D325FA5E2}" type="presParOf" srcId="{BCFEC5FA-0FFD-4C0F-9724-D5C70D1A81D6}" destId="{A288200A-AEE9-40E9-AB0D-B3EC7043047F}" srcOrd="0" destOrd="0" presId="urn:microsoft.com/office/officeart/2008/layout/LinedList"/>
    <dgm:cxn modelId="{B6BF5408-7A53-4EF9-B40A-225FD883B0ED}" type="presParOf" srcId="{BCFEC5FA-0FFD-4C0F-9724-D5C70D1A81D6}" destId="{A1EFA5B2-05B6-4558-826F-81EDA109381F}" srcOrd="1" destOrd="0" presId="urn:microsoft.com/office/officeart/2008/layout/LinedList"/>
    <dgm:cxn modelId="{436279C8-CA38-4606-9555-E581DB5C53D1}" type="presParOf" srcId="{25E7A784-6E27-4CF4-9FC7-F18F09493928}" destId="{E76DB53C-9011-4EB6-91C4-6935EB535F9F}" srcOrd="2" destOrd="0" presId="urn:microsoft.com/office/officeart/2008/layout/LinedList"/>
    <dgm:cxn modelId="{C0DA848C-5582-4BEF-9780-1DBE718B39D3}" type="presParOf" srcId="{25E7A784-6E27-4CF4-9FC7-F18F09493928}" destId="{050665AB-F8D1-468A-B65C-84B76CE41FBE}" srcOrd="3" destOrd="0" presId="urn:microsoft.com/office/officeart/2008/layout/LinedList"/>
    <dgm:cxn modelId="{61C23863-DBA5-4768-A74C-744D4873DAA9}" type="presParOf" srcId="{050665AB-F8D1-468A-B65C-84B76CE41FBE}" destId="{7771E317-0A8B-476A-AC4C-07CF5A56C0D0}" srcOrd="0" destOrd="0" presId="urn:microsoft.com/office/officeart/2008/layout/LinedList"/>
    <dgm:cxn modelId="{854A70BC-A81F-44D2-90F4-FDDB6ABD7C36}" type="presParOf" srcId="{050665AB-F8D1-468A-B65C-84B76CE41FBE}" destId="{2F123BB4-1712-49C4-BF5B-40816E56B6D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391A317-742D-4959-A348-3F0758321F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CEFF56C-C9F0-4ABC-9DD8-336D043AADA9}">
      <dgm:prSet/>
      <dgm:spPr/>
      <dgm:t>
        <a:bodyPr/>
        <a:lstStyle/>
        <a:p>
          <a:pPr algn="just"/>
          <a:r>
            <a:rPr lang="en-US" b="0" i="0"/>
            <a:t>We use </a:t>
          </a:r>
          <a:r>
            <a:rPr lang="en-US" b="0" i="0">
              <a:solidFill>
                <a:srgbClr val="FF0000"/>
              </a:solidFill>
            </a:rPr>
            <a:t>GPIO 45 &amp; 46 pins </a:t>
          </a:r>
          <a:r>
            <a:rPr lang="en-US" b="0" i="0"/>
            <a:t>to create an RX/TX pin in the software of the Heltec board</a:t>
          </a:r>
          <a:endParaRPr lang="en-US"/>
        </a:p>
      </dgm:t>
    </dgm:pt>
    <dgm:pt modelId="{A003A7BC-A9E3-4989-B38E-7C16FA8F741A}" type="parTrans" cxnId="{2A722FCE-8FFF-4882-90AE-8A3C677300AD}">
      <dgm:prSet/>
      <dgm:spPr/>
      <dgm:t>
        <a:bodyPr/>
        <a:lstStyle/>
        <a:p>
          <a:endParaRPr lang="en-US"/>
        </a:p>
      </dgm:t>
    </dgm:pt>
    <dgm:pt modelId="{6F96D30F-765E-42A0-AAEB-5AFC73F10E7A}" type="sibTrans" cxnId="{2A722FCE-8FFF-4882-90AE-8A3C677300AD}">
      <dgm:prSet/>
      <dgm:spPr/>
      <dgm:t>
        <a:bodyPr/>
        <a:lstStyle/>
        <a:p>
          <a:endParaRPr lang="en-US"/>
        </a:p>
      </dgm:t>
    </dgm:pt>
    <dgm:pt modelId="{513B2D54-21DB-4110-AE68-2BA95F53E2B2}">
      <dgm:prSet/>
      <dgm:spPr/>
      <dgm:t>
        <a:bodyPr/>
        <a:lstStyle/>
        <a:p>
          <a:pPr algn="just"/>
          <a:r>
            <a:rPr lang="en-US" b="0" i="0"/>
            <a:t>-&gt;	library.</a:t>
          </a:r>
          <a:endParaRPr lang="en-US"/>
        </a:p>
      </dgm:t>
    </dgm:pt>
    <dgm:pt modelId="{0EF144E4-876B-4DA3-865A-DC3B4FFD5B99}" type="parTrans" cxnId="{11B30132-ABBE-4A1A-B4A9-D574A06B74D1}">
      <dgm:prSet/>
      <dgm:spPr/>
      <dgm:t>
        <a:bodyPr/>
        <a:lstStyle/>
        <a:p>
          <a:endParaRPr lang="en-US"/>
        </a:p>
      </dgm:t>
    </dgm:pt>
    <dgm:pt modelId="{378385E7-58FE-45D7-9B08-D0E426E16012}" type="sibTrans" cxnId="{11B30132-ABBE-4A1A-B4A9-D574A06B74D1}">
      <dgm:prSet/>
      <dgm:spPr/>
      <dgm:t>
        <a:bodyPr/>
        <a:lstStyle/>
        <a:p>
          <a:endParaRPr lang="en-US"/>
        </a:p>
      </dgm:t>
    </dgm:pt>
    <dgm:pt modelId="{25E7A784-6E27-4CF4-9FC7-F18F09493928}" type="pres">
      <dgm:prSet presAssocID="{1391A317-742D-4959-A348-3F0758321F03}" presName="vert0" presStyleCnt="0">
        <dgm:presLayoutVars>
          <dgm:dir/>
          <dgm:animOne val="branch"/>
          <dgm:animLvl val="lvl"/>
        </dgm:presLayoutVars>
      </dgm:prSet>
      <dgm:spPr/>
    </dgm:pt>
    <dgm:pt modelId="{FBB2797B-8B6C-4266-9736-2B151B28F3F3}" type="pres">
      <dgm:prSet presAssocID="{BCEFF56C-C9F0-4ABC-9DD8-336D043AADA9}" presName="thickLine" presStyleLbl="alignNode1" presStyleIdx="0" presStyleCnt="2"/>
      <dgm:spPr/>
    </dgm:pt>
    <dgm:pt modelId="{BCFEC5FA-0FFD-4C0F-9724-D5C70D1A81D6}" type="pres">
      <dgm:prSet presAssocID="{BCEFF56C-C9F0-4ABC-9DD8-336D043AADA9}" presName="horz1" presStyleCnt="0"/>
      <dgm:spPr/>
    </dgm:pt>
    <dgm:pt modelId="{A288200A-AEE9-40E9-AB0D-B3EC7043047F}" type="pres">
      <dgm:prSet presAssocID="{BCEFF56C-C9F0-4ABC-9DD8-336D043AADA9}" presName="tx1" presStyleLbl="revTx" presStyleIdx="0" presStyleCnt="2"/>
      <dgm:spPr/>
    </dgm:pt>
    <dgm:pt modelId="{A1EFA5B2-05B6-4558-826F-81EDA109381F}" type="pres">
      <dgm:prSet presAssocID="{BCEFF56C-C9F0-4ABC-9DD8-336D043AADA9}" presName="vert1" presStyleCnt="0"/>
      <dgm:spPr/>
    </dgm:pt>
    <dgm:pt modelId="{D2AB42E7-A65D-4597-AC68-9618B7A7C30F}" type="pres">
      <dgm:prSet presAssocID="{513B2D54-21DB-4110-AE68-2BA95F53E2B2}" presName="thickLine" presStyleLbl="alignNode1" presStyleIdx="1" presStyleCnt="2"/>
      <dgm:spPr/>
    </dgm:pt>
    <dgm:pt modelId="{0B02375A-7609-40EE-BB69-22CF9ADEA1BE}" type="pres">
      <dgm:prSet presAssocID="{513B2D54-21DB-4110-AE68-2BA95F53E2B2}" presName="horz1" presStyleCnt="0"/>
      <dgm:spPr/>
    </dgm:pt>
    <dgm:pt modelId="{6412B942-E8EA-455E-933E-866ED4640338}" type="pres">
      <dgm:prSet presAssocID="{513B2D54-21DB-4110-AE68-2BA95F53E2B2}" presName="tx1" presStyleLbl="revTx" presStyleIdx="1" presStyleCnt="2"/>
      <dgm:spPr/>
    </dgm:pt>
    <dgm:pt modelId="{CFE7F06A-92DA-4D57-960E-C14C20E1197E}" type="pres">
      <dgm:prSet presAssocID="{513B2D54-21DB-4110-AE68-2BA95F53E2B2}" presName="vert1" presStyleCnt="0"/>
      <dgm:spPr/>
    </dgm:pt>
  </dgm:ptLst>
  <dgm:cxnLst>
    <dgm:cxn modelId="{18FC2700-FD1E-42A1-AAED-C55E544C4D8C}" type="presOf" srcId="{BCEFF56C-C9F0-4ABC-9DD8-336D043AADA9}" destId="{A288200A-AEE9-40E9-AB0D-B3EC7043047F}" srcOrd="0" destOrd="0" presId="urn:microsoft.com/office/officeart/2008/layout/LinedList"/>
    <dgm:cxn modelId="{4B907B16-9B4A-481C-9B7E-35786809B5E4}" type="presOf" srcId="{513B2D54-21DB-4110-AE68-2BA95F53E2B2}" destId="{6412B942-E8EA-455E-933E-866ED4640338}" srcOrd="0" destOrd="0" presId="urn:microsoft.com/office/officeart/2008/layout/LinedList"/>
    <dgm:cxn modelId="{11B30132-ABBE-4A1A-B4A9-D574A06B74D1}" srcId="{1391A317-742D-4959-A348-3F0758321F03}" destId="{513B2D54-21DB-4110-AE68-2BA95F53E2B2}" srcOrd="1" destOrd="0" parTransId="{0EF144E4-876B-4DA3-865A-DC3B4FFD5B99}" sibTransId="{378385E7-58FE-45D7-9B08-D0E426E16012}"/>
    <dgm:cxn modelId="{2A722FCE-8FFF-4882-90AE-8A3C677300AD}" srcId="{1391A317-742D-4959-A348-3F0758321F03}" destId="{BCEFF56C-C9F0-4ABC-9DD8-336D043AADA9}" srcOrd="0" destOrd="0" parTransId="{A003A7BC-A9E3-4989-B38E-7C16FA8F741A}" sibTransId="{6F96D30F-765E-42A0-AAEB-5AFC73F10E7A}"/>
    <dgm:cxn modelId="{9D56BDDC-4EF8-4077-98E3-F77A931204B7}" type="presOf" srcId="{1391A317-742D-4959-A348-3F0758321F03}" destId="{25E7A784-6E27-4CF4-9FC7-F18F09493928}" srcOrd="0" destOrd="0" presId="urn:microsoft.com/office/officeart/2008/layout/LinedList"/>
    <dgm:cxn modelId="{A6A803D4-69E6-462B-AEB5-B09361C5D152}" type="presParOf" srcId="{25E7A784-6E27-4CF4-9FC7-F18F09493928}" destId="{FBB2797B-8B6C-4266-9736-2B151B28F3F3}" srcOrd="0" destOrd="0" presId="urn:microsoft.com/office/officeart/2008/layout/LinedList"/>
    <dgm:cxn modelId="{19469CD4-44B4-46D1-9CE5-D111C9A08FA4}" type="presParOf" srcId="{25E7A784-6E27-4CF4-9FC7-F18F09493928}" destId="{BCFEC5FA-0FFD-4C0F-9724-D5C70D1A81D6}" srcOrd="1" destOrd="0" presId="urn:microsoft.com/office/officeart/2008/layout/LinedList"/>
    <dgm:cxn modelId="{80116A1D-D90A-4B39-A409-981D325FA5E2}" type="presParOf" srcId="{BCFEC5FA-0FFD-4C0F-9724-D5C70D1A81D6}" destId="{A288200A-AEE9-40E9-AB0D-B3EC7043047F}" srcOrd="0" destOrd="0" presId="urn:microsoft.com/office/officeart/2008/layout/LinedList"/>
    <dgm:cxn modelId="{B6BF5408-7A53-4EF9-B40A-225FD883B0ED}" type="presParOf" srcId="{BCFEC5FA-0FFD-4C0F-9724-D5C70D1A81D6}" destId="{A1EFA5B2-05B6-4558-826F-81EDA109381F}" srcOrd="1" destOrd="0" presId="urn:microsoft.com/office/officeart/2008/layout/LinedList"/>
    <dgm:cxn modelId="{39E081FF-1F3C-44D0-893F-B26C8A354786}" type="presParOf" srcId="{25E7A784-6E27-4CF4-9FC7-F18F09493928}" destId="{D2AB42E7-A65D-4597-AC68-9618B7A7C30F}" srcOrd="2" destOrd="0" presId="urn:microsoft.com/office/officeart/2008/layout/LinedList"/>
    <dgm:cxn modelId="{4DE0AFB8-0540-441F-A99C-655089BAE550}" type="presParOf" srcId="{25E7A784-6E27-4CF4-9FC7-F18F09493928}" destId="{0B02375A-7609-40EE-BB69-22CF9ADEA1BE}" srcOrd="3" destOrd="0" presId="urn:microsoft.com/office/officeart/2008/layout/LinedList"/>
    <dgm:cxn modelId="{DED22E7C-D020-4B2F-9056-AEE0C1851519}" type="presParOf" srcId="{0B02375A-7609-40EE-BB69-22CF9ADEA1BE}" destId="{6412B942-E8EA-455E-933E-866ED4640338}" srcOrd="0" destOrd="0" presId="urn:microsoft.com/office/officeart/2008/layout/LinedList"/>
    <dgm:cxn modelId="{AFC65616-937B-4394-A3E9-73AA027EC3DE}" type="presParOf" srcId="{0B02375A-7609-40EE-BB69-22CF9ADEA1BE}" destId="{CFE7F06A-92DA-4D57-960E-C14C20E1197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732F4-CE3F-42C4-9247-37B1A528D0DD}">
      <dsp:nvSpPr>
        <dsp:cNvPr id="0" name=""/>
        <dsp:cNvSpPr/>
      </dsp:nvSpPr>
      <dsp:spPr>
        <a:xfrm>
          <a:off x="0" y="3996"/>
          <a:ext cx="10515600" cy="8512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5A2CFC-3291-4601-8CA7-B9933FAA8AED}">
      <dsp:nvSpPr>
        <dsp:cNvPr id="0" name=""/>
        <dsp:cNvSpPr/>
      </dsp:nvSpPr>
      <dsp:spPr>
        <a:xfrm>
          <a:off x="257510" y="195533"/>
          <a:ext cx="468201" cy="468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DEC4D2-79AB-438B-87F5-3B67C3C85DC3}">
      <dsp:nvSpPr>
        <dsp:cNvPr id="0" name=""/>
        <dsp:cNvSpPr/>
      </dsp:nvSpPr>
      <dsp:spPr>
        <a:xfrm>
          <a:off x="983222" y="3996"/>
          <a:ext cx="9532377" cy="85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93" tIns="90093" rIns="90093" bIns="90093" numCol="1" spcCol="1270" anchor="ctr" anchorCtr="0">
          <a:noAutofit/>
        </a:bodyPr>
        <a:lstStyle/>
        <a:p>
          <a:pPr marL="0" lvl="0" indent="0" algn="l" defTabSz="844550">
            <a:lnSpc>
              <a:spcPct val="100000"/>
            </a:lnSpc>
            <a:spcBef>
              <a:spcPct val="0"/>
            </a:spcBef>
            <a:spcAft>
              <a:spcPct val="35000"/>
            </a:spcAft>
            <a:buNone/>
          </a:pPr>
          <a:r>
            <a:rPr lang="fr-FR" sz="1900" kern="1200"/>
            <a:t>Usage scenario</a:t>
          </a:r>
          <a:endParaRPr lang="en-US" sz="1900" kern="1200"/>
        </a:p>
      </dsp:txBody>
      <dsp:txXfrm>
        <a:off x="983222" y="3996"/>
        <a:ext cx="9532377" cy="851274"/>
      </dsp:txXfrm>
    </dsp:sp>
    <dsp:sp modelId="{8588DA03-BB64-43B3-91C5-801E8ADC4D78}">
      <dsp:nvSpPr>
        <dsp:cNvPr id="0" name=""/>
        <dsp:cNvSpPr/>
      </dsp:nvSpPr>
      <dsp:spPr>
        <a:xfrm>
          <a:off x="0" y="1068090"/>
          <a:ext cx="10515600" cy="8512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F93DA7-4D7B-47DB-A932-202F4E71DB4C}">
      <dsp:nvSpPr>
        <dsp:cNvPr id="0" name=""/>
        <dsp:cNvSpPr/>
      </dsp:nvSpPr>
      <dsp:spPr>
        <a:xfrm>
          <a:off x="257510" y="1259626"/>
          <a:ext cx="468201" cy="468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AC6C9E-2986-46C3-910F-AE260BD7CD8D}">
      <dsp:nvSpPr>
        <dsp:cNvPr id="0" name=""/>
        <dsp:cNvSpPr/>
      </dsp:nvSpPr>
      <dsp:spPr>
        <a:xfrm>
          <a:off x="983222" y="1068090"/>
          <a:ext cx="9532377" cy="85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93" tIns="90093" rIns="90093" bIns="90093" numCol="1" spcCol="1270" anchor="ctr" anchorCtr="0">
          <a:noAutofit/>
        </a:bodyPr>
        <a:lstStyle/>
        <a:p>
          <a:pPr marL="0" lvl="0" indent="0" algn="l" defTabSz="844550">
            <a:lnSpc>
              <a:spcPct val="100000"/>
            </a:lnSpc>
            <a:spcBef>
              <a:spcPct val="0"/>
            </a:spcBef>
            <a:spcAft>
              <a:spcPct val="35000"/>
            </a:spcAft>
            <a:buNone/>
          </a:pPr>
          <a:r>
            <a:rPr lang="fr-FR" sz="1900" kern="1200"/>
            <a:t>Technical Introduction</a:t>
          </a:r>
          <a:endParaRPr lang="en-US" sz="1900" kern="1200"/>
        </a:p>
      </dsp:txBody>
      <dsp:txXfrm>
        <a:off x="983222" y="1068090"/>
        <a:ext cx="9532377" cy="851274"/>
      </dsp:txXfrm>
    </dsp:sp>
    <dsp:sp modelId="{9748A2A6-9243-4CAD-9F69-1F971D1F5462}">
      <dsp:nvSpPr>
        <dsp:cNvPr id="0" name=""/>
        <dsp:cNvSpPr/>
      </dsp:nvSpPr>
      <dsp:spPr>
        <a:xfrm>
          <a:off x="0" y="2132183"/>
          <a:ext cx="10515600" cy="8512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E7C9B-8F32-40F4-9B62-11DB1D587BA8}">
      <dsp:nvSpPr>
        <dsp:cNvPr id="0" name=""/>
        <dsp:cNvSpPr/>
      </dsp:nvSpPr>
      <dsp:spPr>
        <a:xfrm>
          <a:off x="257510" y="2323720"/>
          <a:ext cx="468201" cy="468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C86FB4-56ED-49FA-BB95-BE7F6AF86D76}">
      <dsp:nvSpPr>
        <dsp:cNvPr id="0" name=""/>
        <dsp:cNvSpPr/>
      </dsp:nvSpPr>
      <dsp:spPr>
        <a:xfrm>
          <a:off x="983222" y="2132183"/>
          <a:ext cx="9532377" cy="85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93" tIns="90093" rIns="90093" bIns="90093" numCol="1" spcCol="1270" anchor="ctr" anchorCtr="0">
          <a:noAutofit/>
        </a:bodyPr>
        <a:lstStyle/>
        <a:p>
          <a:pPr marL="0" lvl="0" indent="0" algn="l" defTabSz="844550">
            <a:lnSpc>
              <a:spcPct val="100000"/>
            </a:lnSpc>
            <a:spcBef>
              <a:spcPct val="0"/>
            </a:spcBef>
            <a:spcAft>
              <a:spcPct val="35000"/>
            </a:spcAft>
            <a:buNone/>
          </a:pPr>
          <a:r>
            <a:rPr lang="fr-FR" sz="1900" kern="1200"/>
            <a:t>Technical Solutions</a:t>
          </a:r>
          <a:endParaRPr lang="en-US" sz="1900" kern="1200"/>
        </a:p>
      </dsp:txBody>
      <dsp:txXfrm>
        <a:off x="983222" y="2132183"/>
        <a:ext cx="9532377" cy="851274"/>
      </dsp:txXfrm>
    </dsp:sp>
    <dsp:sp modelId="{695EA27E-9440-4651-A4D7-B4294C846174}">
      <dsp:nvSpPr>
        <dsp:cNvPr id="0" name=""/>
        <dsp:cNvSpPr/>
      </dsp:nvSpPr>
      <dsp:spPr>
        <a:xfrm>
          <a:off x="0" y="3196277"/>
          <a:ext cx="10515600" cy="8512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26157D-F47E-442A-8D96-1C9CB61002BC}">
      <dsp:nvSpPr>
        <dsp:cNvPr id="0" name=""/>
        <dsp:cNvSpPr/>
      </dsp:nvSpPr>
      <dsp:spPr>
        <a:xfrm>
          <a:off x="257510" y="3387813"/>
          <a:ext cx="468201" cy="468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A1328E-0B26-4420-B50A-30A1439591FD}">
      <dsp:nvSpPr>
        <dsp:cNvPr id="0" name=""/>
        <dsp:cNvSpPr/>
      </dsp:nvSpPr>
      <dsp:spPr>
        <a:xfrm>
          <a:off x="983222" y="3196277"/>
          <a:ext cx="9532377" cy="85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93" tIns="90093" rIns="90093" bIns="90093" numCol="1" spcCol="1270" anchor="ctr" anchorCtr="0">
          <a:noAutofit/>
        </a:bodyPr>
        <a:lstStyle/>
        <a:p>
          <a:pPr marL="0" lvl="0" indent="0" algn="l" defTabSz="844550">
            <a:lnSpc>
              <a:spcPct val="100000"/>
            </a:lnSpc>
            <a:spcBef>
              <a:spcPct val="0"/>
            </a:spcBef>
            <a:spcAft>
              <a:spcPct val="35000"/>
            </a:spcAft>
            <a:buNone/>
          </a:pPr>
          <a:r>
            <a:rPr lang="fr-FR" sz="1900" kern="1200"/>
            <a:t>Planning</a:t>
          </a:r>
          <a:endParaRPr lang="en-US" sz="1900" kern="1200"/>
        </a:p>
      </dsp:txBody>
      <dsp:txXfrm>
        <a:off x="983222" y="3196277"/>
        <a:ext cx="9532377" cy="851274"/>
      </dsp:txXfrm>
    </dsp:sp>
    <dsp:sp modelId="{82266B90-B1DB-400D-859F-5A8BA3164A1A}">
      <dsp:nvSpPr>
        <dsp:cNvPr id="0" name=""/>
        <dsp:cNvSpPr/>
      </dsp:nvSpPr>
      <dsp:spPr>
        <a:xfrm>
          <a:off x="0" y="4260370"/>
          <a:ext cx="10515600" cy="8512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9BD29-61D3-45CE-A634-590938FB8748}">
      <dsp:nvSpPr>
        <dsp:cNvPr id="0" name=""/>
        <dsp:cNvSpPr/>
      </dsp:nvSpPr>
      <dsp:spPr>
        <a:xfrm>
          <a:off x="257510" y="4451907"/>
          <a:ext cx="468201" cy="468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86D38B-6EC8-4379-84E4-7BB6590D40D5}">
      <dsp:nvSpPr>
        <dsp:cNvPr id="0" name=""/>
        <dsp:cNvSpPr/>
      </dsp:nvSpPr>
      <dsp:spPr>
        <a:xfrm>
          <a:off x="983222" y="4260370"/>
          <a:ext cx="9532377" cy="85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93" tIns="90093" rIns="90093" bIns="90093" numCol="1" spcCol="1270" anchor="ctr" anchorCtr="0">
          <a:noAutofit/>
        </a:bodyPr>
        <a:lstStyle/>
        <a:p>
          <a:pPr marL="0" lvl="0" indent="0" algn="l" defTabSz="844550">
            <a:lnSpc>
              <a:spcPct val="100000"/>
            </a:lnSpc>
            <a:spcBef>
              <a:spcPct val="0"/>
            </a:spcBef>
            <a:spcAft>
              <a:spcPct val="35000"/>
            </a:spcAft>
            <a:buNone/>
          </a:pPr>
          <a:r>
            <a:rPr lang="fr-FR" sz="1900" kern="1200"/>
            <a:t>Conclusion</a:t>
          </a:r>
          <a:endParaRPr lang="en-US" sz="1900" kern="1200"/>
        </a:p>
      </dsp:txBody>
      <dsp:txXfrm>
        <a:off x="983222" y="4260370"/>
        <a:ext cx="9532377" cy="8512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2797B-8B6C-4266-9736-2B151B28F3F3}">
      <dsp:nvSpPr>
        <dsp:cNvPr id="0" name=""/>
        <dsp:cNvSpPr/>
      </dsp:nvSpPr>
      <dsp:spPr>
        <a:xfrm>
          <a:off x="0" y="0"/>
          <a:ext cx="59681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8200A-AEE9-40E9-AB0D-B3EC7043047F}">
      <dsp:nvSpPr>
        <dsp:cNvPr id="0" name=""/>
        <dsp:cNvSpPr/>
      </dsp:nvSpPr>
      <dsp:spPr>
        <a:xfrm>
          <a:off x="0" y="0"/>
          <a:ext cx="5968181" cy="1817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just" defTabSz="1600200">
            <a:lnSpc>
              <a:spcPct val="90000"/>
            </a:lnSpc>
            <a:spcBef>
              <a:spcPct val="0"/>
            </a:spcBef>
            <a:spcAft>
              <a:spcPct val="35000"/>
            </a:spcAft>
            <a:buNone/>
          </a:pPr>
          <a:r>
            <a:rPr lang="en-US" sz="3600" b="0" i="0" kern="1200"/>
            <a:t>We retrieve the </a:t>
          </a:r>
          <a:r>
            <a:rPr lang="en-US" sz="3600" b="0" i="0" kern="1200">
              <a:solidFill>
                <a:srgbClr val="FF0000"/>
              </a:solidFill>
            </a:rPr>
            <a:t>latitude</a:t>
          </a:r>
          <a:r>
            <a:rPr lang="en-US" sz="3600" b="0" i="0" kern="1200"/>
            <a:t> and </a:t>
          </a:r>
          <a:r>
            <a:rPr lang="en-US" sz="3600" b="0" i="0" kern="1200">
              <a:solidFill>
                <a:srgbClr val="FF0000"/>
              </a:solidFill>
            </a:rPr>
            <a:t>longitude</a:t>
          </a:r>
          <a:r>
            <a:rPr lang="en-US" sz="3600" b="0" i="0" kern="1200"/>
            <a:t> coordinates sent by the GPS</a:t>
          </a:r>
          <a:endParaRPr lang="en-US" sz="3600" kern="1200"/>
        </a:p>
      </dsp:txBody>
      <dsp:txXfrm>
        <a:off x="0" y="0"/>
        <a:ext cx="5968181" cy="18176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2797B-8B6C-4266-9736-2B151B28F3F3}">
      <dsp:nvSpPr>
        <dsp:cNvPr id="0" name=""/>
        <dsp:cNvSpPr/>
      </dsp:nvSpPr>
      <dsp:spPr>
        <a:xfrm>
          <a:off x="0" y="0"/>
          <a:ext cx="173341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8200A-AEE9-40E9-AB0D-B3EC7043047F}">
      <dsp:nvSpPr>
        <dsp:cNvPr id="0" name=""/>
        <dsp:cNvSpPr/>
      </dsp:nvSpPr>
      <dsp:spPr>
        <a:xfrm>
          <a:off x="0" y="0"/>
          <a:ext cx="1733414" cy="42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b="0" i="0" kern="1200"/>
            <a:t>Name</a:t>
          </a:r>
          <a:endParaRPr lang="en-US" sz="1900" kern="1200"/>
        </a:p>
      </dsp:txBody>
      <dsp:txXfrm>
        <a:off x="0" y="0"/>
        <a:ext cx="1733414" cy="420281"/>
      </dsp:txXfrm>
    </dsp:sp>
    <dsp:sp modelId="{0AAE8A2F-B57F-49FB-82AB-156DCDB4BA48}">
      <dsp:nvSpPr>
        <dsp:cNvPr id="0" name=""/>
        <dsp:cNvSpPr/>
      </dsp:nvSpPr>
      <dsp:spPr>
        <a:xfrm>
          <a:off x="0" y="420281"/>
          <a:ext cx="173341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DF9317-50D3-4869-BBF8-18BCEA0BF413}">
      <dsp:nvSpPr>
        <dsp:cNvPr id="0" name=""/>
        <dsp:cNvSpPr/>
      </dsp:nvSpPr>
      <dsp:spPr>
        <a:xfrm>
          <a:off x="0" y="420281"/>
          <a:ext cx="1733414" cy="42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kern="1200" err="1"/>
            <a:t>User_Id</a:t>
          </a:r>
          <a:endParaRPr lang="en-US" sz="1900" kern="1200"/>
        </a:p>
      </dsp:txBody>
      <dsp:txXfrm>
        <a:off x="0" y="420281"/>
        <a:ext cx="1733414" cy="420281"/>
      </dsp:txXfrm>
    </dsp:sp>
    <dsp:sp modelId="{398BAF5A-FA07-43E2-B9B4-C34A811BC1AF}">
      <dsp:nvSpPr>
        <dsp:cNvPr id="0" name=""/>
        <dsp:cNvSpPr/>
      </dsp:nvSpPr>
      <dsp:spPr>
        <a:xfrm>
          <a:off x="0" y="840562"/>
          <a:ext cx="173341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085B7-6944-40A8-98EB-D38AF30DC788}">
      <dsp:nvSpPr>
        <dsp:cNvPr id="0" name=""/>
        <dsp:cNvSpPr/>
      </dsp:nvSpPr>
      <dsp:spPr>
        <a:xfrm>
          <a:off x="0" y="840562"/>
          <a:ext cx="1733414" cy="42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kern="1200"/>
            <a:t>Longitude</a:t>
          </a:r>
        </a:p>
      </dsp:txBody>
      <dsp:txXfrm>
        <a:off x="0" y="840562"/>
        <a:ext cx="1733414" cy="420281"/>
      </dsp:txXfrm>
    </dsp:sp>
    <dsp:sp modelId="{48B638C0-98FB-4841-88F8-E19D01776A26}">
      <dsp:nvSpPr>
        <dsp:cNvPr id="0" name=""/>
        <dsp:cNvSpPr/>
      </dsp:nvSpPr>
      <dsp:spPr>
        <a:xfrm>
          <a:off x="0" y="1260843"/>
          <a:ext cx="173341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AAF0AE-300E-42B4-A135-B5BA83A2C075}">
      <dsp:nvSpPr>
        <dsp:cNvPr id="0" name=""/>
        <dsp:cNvSpPr/>
      </dsp:nvSpPr>
      <dsp:spPr>
        <a:xfrm>
          <a:off x="0" y="1260843"/>
          <a:ext cx="1733414" cy="420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just" defTabSz="844550">
            <a:lnSpc>
              <a:spcPct val="90000"/>
            </a:lnSpc>
            <a:spcBef>
              <a:spcPct val="0"/>
            </a:spcBef>
            <a:spcAft>
              <a:spcPct val="35000"/>
            </a:spcAft>
            <a:buNone/>
          </a:pPr>
          <a:r>
            <a:rPr lang="en-US" sz="1900" kern="1200"/>
            <a:t>Latitude</a:t>
          </a:r>
        </a:p>
      </dsp:txBody>
      <dsp:txXfrm>
        <a:off x="0" y="1260843"/>
        <a:ext cx="1733414" cy="4202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2797B-8B6C-4266-9736-2B151B28F3F3}">
      <dsp:nvSpPr>
        <dsp:cNvPr id="0" name=""/>
        <dsp:cNvSpPr/>
      </dsp:nvSpPr>
      <dsp:spPr>
        <a:xfrm>
          <a:off x="0" y="0"/>
          <a:ext cx="65199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8200A-AEE9-40E9-AB0D-B3EC7043047F}">
      <dsp:nvSpPr>
        <dsp:cNvPr id="0" name=""/>
        <dsp:cNvSpPr/>
      </dsp:nvSpPr>
      <dsp:spPr>
        <a:xfrm>
          <a:off x="0" y="0"/>
          <a:ext cx="6519963" cy="1057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just" defTabSz="1289050">
            <a:lnSpc>
              <a:spcPct val="90000"/>
            </a:lnSpc>
            <a:spcBef>
              <a:spcPct val="0"/>
            </a:spcBef>
            <a:spcAft>
              <a:spcPct val="35000"/>
            </a:spcAft>
            <a:buNone/>
          </a:pPr>
          <a:r>
            <a:rPr lang="en-US" sz="2900" b="0" i="0" kern="1200"/>
            <a:t>The software used to create the mobile application is </a:t>
          </a:r>
          <a:r>
            <a:rPr lang="en-US" sz="2900" b="0" i="0" kern="1200" err="1"/>
            <a:t>Braceloc</a:t>
          </a:r>
          <a:r>
            <a:rPr lang="en-US" sz="2900" b="0" i="0" kern="1200"/>
            <a:t>.</a:t>
          </a:r>
          <a:endParaRPr lang="en-US" sz="2900" kern="1200"/>
        </a:p>
      </dsp:txBody>
      <dsp:txXfrm>
        <a:off x="0" y="0"/>
        <a:ext cx="6519963" cy="1057385"/>
      </dsp:txXfrm>
    </dsp:sp>
    <dsp:sp modelId="{D9D6465C-9047-4831-987B-CBD8F3606EF1}">
      <dsp:nvSpPr>
        <dsp:cNvPr id="0" name=""/>
        <dsp:cNvSpPr/>
      </dsp:nvSpPr>
      <dsp:spPr>
        <a:xfrm>
          <a:off x="0" y="1057385"/>
          <a:ext cx="65199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E524B-E1F8-43F0-9D02-95909B57C259}">
      <dsp:nvSpPr>
        <dsp:cNvPr id="0" name=""/>
        <dsp:cNvSpPr/>
      </dsp:nvSpPr>
      <dsp:spPr>
        <a:xfrm>
          <a:off x="0" y="1057385"/>
          <a:ext cx="6519963" cy="1057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just" defTabSz="1289050">
            <a:lnSpc>
              <a:spcPct val="90000"/>
            </a:lnSpc>
            <a:spcBef>
              <a:spcPct val="0"/>
            </a:spcBef>
            <a:spcAft>
              <a:spcPct val="35000"/>
            </a:spcAft>
            <a:buNone/>
          </a:pPr>
          <a:r>
            <a:rPr lang="en-US" sz="2900" kern="1200"/>
            <a:t>Free software for developing Android applications.</a:t>
          </a:r>
        </a:p>
      </dsp:txBody>
      <dsp:txXfrm>
        <a:off x="0" y="1057385"/>
        <a:ext cx="6519963" cy="10573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245EE-43BA-4AF1-A4BD-8DB23EF0EF38}">
      <dsp:nvSpPr>
        <dsp:cNvPr id="0" name=""/>
        <dsp:cNvSpPr/>
      </dsp:nvSpPr>
      <dsp:spPr>
        <a:xfrm>
          <a:off x="0" y="9267"/>
          <a:ext cx="5957985" cy="917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mn-lt"/>
            </a:rPr>
            <a:t>Real-time location tracking, sharing</a:t>
          </a:r>
        </a:p>
      </dsp:txBody>
      <dsp:txXfrm>
        <a:off x="44778" y="54045"/>
        <a:ext cx="5868429" cy="827724"/>
      </dsp:txXfrm>
    </dsp:sp>
    <dsp:sp modelId="{B93766D9-63D7-4198-A6B3-2D143651175D}">
      <dsp:nvSpPr>
        <dsp:cNvPr id="0" name=""/>
        <dsp:cNvSpPr/>
      </dsp:nvSpPr>
      <dsp:spPr>
        <a:xfrm>
          <a:off x="0" y="1067667"/>
          <a:ext cx="5957985" cy="917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mn-lt"/>
            </a:rPr>
            <a:t>GPS position exchange</a:t>
          </a:r>
        </a:p>
      </dsp:txBody>
      <dsp:txXfrm>
        <a:off x="44778" y="1112445"/>
        <a:ext cx="5868429" cy="827724"/>
      </dsp:txXfrm>
    </dsp:sp>
    <dsp:sp modelId="{DF41A1CD-E376-4F2E-BC26-89973AC13846}">
      <dsp:nvSpPr>
        <dsp:cNvPr id="0" name=""/>
        <dsp:cNvSpPr/>
      </dsp:nvSpPr>
      <dsp:spPr>
        <a:xfrm>
          <a:off x="0" y="2126067"/>
          <a:ext cx="5957985" cy="917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mn-lt"/>
            </a:rPr>
            <a:t>Emergency communication</a:t>
          </a:r>
        </a:p>
      </dsp:txBody>
      <dsp:txXfrm>
        <a:off x="44778" y="2170845"/>
        <a:ext cx="5868429" cy="827724"/>
      </dsp:txXfrm>
    </dsp:sp>
    <dsp:sp modelId="{05706576-FCBF-4554-8F0B-9D72178AA2EC}">
      <dsp:nvSpPr>
        <dsp:cNvPr id="0" name=""/>
        <dsp:cNvSpPr/>
      </dsp:nvSpPr>
      <dsp:spPr>
        <a:xfrm>
          <a:off x="0" y="3184467"/>
          <a:ext cx="5957985" cy="917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mn-lt"/>
            </a:rPr>
            <a:t>No network coverage dependency</a:t>
          </a:r>
        </a:p>
      </dsp:txBody>
      <dsp:txXfrm>
        <a:off x="44778" y="3229245"/>
        <a:ext cx="5868429" cy="827724"/>
      </dsp:txXfrm>
    </dsp:sp>
    <dsp:sp modelId="{8E09267A-E62A-4902-AEE7-ADF670EAF0D3}">
      <dsp:nvSpPr>
        <dsp:cNvPr id="0" name=""/>
        <dsp:cNvSpPr/>
      </dsp:nvSpPr>
      <dsp:spPr>
        <a:xfrm>
          <a:off x="0" y="4242867"/>
          <a:ext cx="5957985" cy="917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a:latin typeface="+mn-lt"/>
            </a:rPr>
            <a:t>skin sensor integration</a:t>
          </a:r>
          <a:endParaRPr lang="en-US" sz="2400" kern="1200">
            <a:latin typeface="+mn-lt"/>
          </a:endParaRPr>
        </a:p>
      </dsp:txBody>
      <dsp:txXfrm>
        <a:off x="44778" y="4287645"/>
        <a:ext cx="5868429" cy="8277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67E86-56E6-4DBC-A160-076CE89F7A70}">
      <dsp:nvSpPr>
        <dsp:cNvPr id="0" name=""/>
        <dsp:cNvSpPr/>
      </dsp:nvSpPr>
      <dsp:spPr>
        <a:xfrm>
          <a:off x="14177" y="371062"/>
          <a:ext cx="816801" cy="81680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31C94-F310-4651-B6EF-B0F00DC4731F}">
      <dsp:nvSpPr>
        <dsp:cNvPr id="0" name=""/>
        <dsp:cNvSpPr/>
      </dsp:nvSpPr>
      <dsp:spPr>
        <a:xfrm>
          <a:off x="185706" y="542590"/>
          <a:ext cx="473744" cy="4737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61CBF7-FCE9-4B76-8675-EFFDFF6F544C}">
      <dsp:nvSpPr>
        <dsp:cNvPr id="0" name=""/>
        <dsp:cNvSpPr/>
      </dsp:nvSpPr>
      <dsp:spPr>
        <a:xfrm>
          <a:off x="1006008" y="371062"/>
          <a:ext cx="1925317" cy="816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What is Wireless Mesh Network?</a:t>
          </a:r>
        </a:p>
      </dsp:txBody>
      <dsp:txXfrm>
        <a:off x="1006008" y="371062"/>
        <a:ext cx="1925317" cy="816801"/>
      </dsp:txXfrm>
    </dsp:sp>
    <dsp:sp modelId="{DBBFA308-751E-4B37-9F76-B5529E3442D6}">
      <dsp:nvSpPr>
        <dsp:cNvPr id="0" name=""/>
        <dsp:cNvSpPr/>
      </dsp:nvSpPr>
      <dsp:spPr>
        <a:xfrm>
          <a:off x="3266798" y="371062"/>
          <a:ext cx="816801" cy="81680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DDF210-752F-48C7-AA8C-B8935251E990}">
      <dsp:nvSpPr>
        <dsp:cNvPr id="0" name=""/>
        <dsp:cNvSpPr/>
      </dsp:nvSpPr>
      <dsp:spPr>
        <a:xfrm>
          <a:off x="3438326" y="542590"/>
          <a:ext cx="473744" cy="4737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14CC5-D515-4EE7-9F2E-CC94C1E577B4}">
      <dsp:nvSpPr>
        <dsp:cNvPr id="0" name=""/>
        <dsp:cNvSpPr/>
      </dsp:nvSpPr>
      <dsp:spPr>
        <a:xfrm>
          <a:off x="4258628" y="371062"/>
          <a:ext cx="1925317" cy="816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 wireless mesh network is a mesh network created through the connection of wireless access points installed at each network user's locale.</a:t>
          </a:r>
        </a:p>
      </dsp:txBody>
      <dsp:txXfrm>
        <a:off x="4258628" y="371062"/>
        <a:ext cx="1925317" cy="816801"/>
      </dsp:txXfrm>
    </dsp:sp>
    <dsp:sp modelId="{95D671D0-730E-4087-9C47-35C632E464C8}">
      <dsp:nvSpPr>
        <dsp:cNvPr id="0" name=""/>
        <dsp:cNvSpPr/>
      </dsp:nvSpPr>
      <dsp:spPr>
        <a:xfrm>
          <a:off x="14177" y="1674458"/>
          <a:ext cx="816801" cy="81680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47801-8742-49C5-BB85-7E2CE2AFC706}">
      <dsp:nvSpPr>
        <dsp:cNvPr id="0" name=""/>
        <dsp:cNvSpPr/>
      </dsp:nvSpPr>
      <dsp:spPr>
        <a:xfrm>
          <a:off x="185706" y="1845986"/>
          <a:ext cx="473744" cy="4737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68B657-081B-4F13-A32E-AA9FECEB12F2}">
      <dsp:nvSpPr>
        <dsp:cNvPr id="0" name=""/>
        <dsp:cNvSpPr/>
      </dsp:nvSpPr>
      <dsp:spPr>
        <a:xfrm>
          <a:off x="1006008" y="1674458"/>
          <a:ext cx="1925317" cy="816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Each network user is also a provider, forwarding data to the next node.</a:t>
          </a:r>
        </a:p>
      </dsp:txBody>
      <dsp:txXfrm>
        <a:off x="1006008" y="1674458"/>
        <a:ext cx="1925317" cy="816801"/>
      </dsp:txXfrm>
    </dsp:sp>
    <dsp:sp modelId="{3216B900-C45A-470C-9345-A99E7F902BF2}">
      <dsp:nvSpPr>
        <dsp:cNvPr id="0" name=""/>
        <dsp:cNvSpPr/>
      </dsp:nvSpPr>
      <dsp:spPr>
        <a:xfrm>
          <a:off x="3266798" y="1674458"/>
          <a:ext cx="816801" cy="81680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73383-A3AD-411C-B44D-EA906523F3A6}">
      <dsp:nvSpPr>
        <dsp:cNvPr id="0" name=""/>
        <dsp:cNvSpPr/>
      </dsp:nvSpPr>
      <dsp:spPr>
        <a:xfrm>
          <a:off x="3438326" y="1845986"/>
          <a:ext cx="473744" cy="4737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F8DF4-7E91-483E-84C0-9788167CD3EC}">
      <dsp:nvSpPr>
        <dsp:cNvPr id="0" name=""/>
        <dsp:cNvSpPr/>
      </dsp:nvSpPr>
      <dsp:spPr>
        <a:xfrm>
          <a:off x="4258628" y="1674458"/>
          <a:ext cx="1925317" cy="816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networking infrastructure is decentralized and simplified because each node need only transmit as far as the next node.</a:t>
          </a:r>
        </a:p>
      </dsp:txBody>
      <dsp:txXfrm>
        <a:off x="4258628" y="1674458"/>
        <a:ext cx="1925317" cy="8168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4AB06-1785-4B1C-91BA-3229178E4D0E}">
      <dsp:nvSpPr>
        <dsp:cNvPr id="0" name=""/>
        <dsp:cNvSpPr/>
      </dsp:nvSpPr>
      <dsp:spPr>
        <a:xfrm>
          <a:off x="0" y="1137"/>
          <a:ext cx="548434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E122C-D370-4338-B34F-A7E1A57D5B82}">
      <dsp:nvSpPr>
        <dsp:cNvPr id="0" name=""/>
        <dsp:cNvSpPr/>
      </dsp:nvSpPr>
      <dsp:spPr>
        <a:xfrm>
          <a:off x="0" y="1137"/>
          <a:ext cx="5484343" cy="77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widely used symmetric encryption for securing data</a:t>
          </a:r>
        </a:p>
      </dsp:txBody>
      <dsp:txXfrm>
        <a:off x="0" y="1137"/>
        <a:ext cx="5484343" cy="775895"/>
      </dsp:txXfrm>
    </dsp:sp>
    <dsp:sp modelId="{5311567E-F4F5-423F-9093-FB73D12109A3}">
      <dsp:nvSpPr>
        <dsp:cNvPr id="0" name=""/>
        <dsp:cNvSpPr/>
      </dsp:nvSpPr>
      <dsp:spPr>
        <a:xfrm>
          <a:off x="0" y="777033"/>
          <a:ext cx="548434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BC4139-9AB7-400F-B59E-9709E0C53962}">
      <dsp:nvSpPr>
        <dsp:cNvPr id="0" name=""/>
        <dsp:cNvSpPr/>
      </dsp:nvSpPr>
      <dsp:spPr>
        <a:xfrm>
          <a:off x="0" y="777033"/>
          <a:ext cx="5484343" cy="77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same key is used for both encrypting and decrypting data</a:t>
          </a:r>
        </a:p>
      </dsp:txBody>
      <dsp:txXfrm>
        <a:off x="0" y="777033"/>
        <a:ext cx="5484343" cy="775895"/>
      </dsp:txXfrm>
    </dsp:sp>
    <dsp:sp modelId="{9F85E1D2-E1AF-4B68-9D5F-E83356CB2955}">
      <dsp:nvSpPr>
        <dsp:cNvPr id="0" name=""/>
        <dsp:cNvSpPr/>
      </dsp:nvSpPr>
      <dsp:spPr>
        <a:xfrm>
          <a:off x="0" y="1552929"/>
          <a:ext cx="548434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8A8029-0E08-4247-B008-A35BF0662CB5}">
      <dsp:nvSpPr>
        <dsp:cNvPr id="0" name=""/>
        <dsp:cNvSpPr/>
      </dsp:nvSpPr>
      <dsp:spPr>
        <a:xfrm>
          <a:off x="0" y="1552929"/>
          <a:ext cx="5484343" cy="77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This means that the different connected bracelets will possess the same key to encrypt data when sending and decrypt data when receiving.</a:t>
          </a:r>
        </a:p>
      </dsp:txBody>
      <dsp:txXfrm>
        <a:off x="0" y="1552929"/>
        <a:ext cx="5484343" cy="7758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4AB06-1785-4B1C-91BA-3229178E4D0E}">
      <dsp:nvSpPr>
        <dsp:cNvPr id="0" name=""/>
        <dsp:cNvSpPr/>
      </dsp:nvSpPr>
      <dsp:spPr>
        <a:xfrm>
          <a:off x="0" y="294"/>
          <a:ext cx="519590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E122C-D370-4338-B34F-A7E1A57D5B82}">
      <dsp:nvSpPr>
        <dsp:cNvPr id="0" name=""/>
        <dsp:cNvSpPr/>
      </dsp:nvSpPr>
      <dsp:spPr>
        <a:xfrm>
          <a:off x="0" y="294"/>
          <a:ext cx="5195908" cy="6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AES algorithm for encrypting data</a:t>
          </a:r>
        </a:p>
      </dsp:txBody>
      <dsp:txXfrm>
        <a:off x="0" y="294"/>
        <a:ext cx="5195908" cy="6022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4AB06-1785-4B1C-91BA-3229178E4D0E}">
      <dsp:nvSpPr>
        <dsp:cNvPr id="0" name=""/>
        <dsp:cNvSpPr/>
      </dsp:nvSpPr>
      <dsp:spPr>
        <a:xfrm>
          <a:off x="0" y="294"/>
          <a:ext cx="939480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E122C-D370-4338-B34F-A7E1A57D5B82}">
      <dsp:nvSpPr>
        <dsp:cNvPr id="0" name=""/>
        <dsp:cNvSpPr/>
      </dsp:nvSpPr>
      <dsp:spPr>
        <a:xfrm>
          <a:off x="0" y="294"/>
          <a:ext cx="9394802" cy="60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Diffie-Hellman for transmitting AES key with RSA encryption</a:t>
          </a:r>
        </a:p>
      </dsp:txBody>
      <dsp:txXfrm>
        <a:off x="0" y="294"/>
        <a:ext cx="9394802" cy="6022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9BA72-1DEA-4AAC-8D26-C21668776432}">
      <dsp:nvSpPr>
        <dsp:cNvPr id="0" name=""/>
        <dsp:cNvSpPr/>
      </dsp:nvSpPr>
      <dsp:spPr>
        <a:xfrm>
          <a:off x="0" y="443"/>
          <a:ext cx="48669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4C868-3122-426B-B214-32D27D06BAEF}">
      <dsp:nvSpPr>
        <dsp:cNvPr id="0" name=""/>
        <dsp:cNvSpPr/>
      </dsp:nvSpPr>
      <dsp:spPr>
        <a:xfrm>
          <a:off x="0" y="443"/>
          <a:ext cx="4866968" cy="725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tx1"/>
              </a:solidFill>
            </a:rPr>
            <a:t>Model : </a:t>
          </a:r>
          <a:r>
            <a:rPr lang="en-US" sz="2000" kern="1200">
              <a:solidFill>
                <a:srgbClr val="FF0000"/>
              </a:solidFill>
            </a:rPr>
            <a:t>GPS6MV2</a:t>
          </a:r>
        </a:p>
      </dsp:txBody>
      <dsp:txXfrm>
        <a:off x="0" y="443"/>
        <a:ext cx="4866968" cy="725671"/>
      </dsp:txXfrm>
    </dsp:sp>
    <dsp:sp modelId="{9F85E1D2-E1AF-4B68-9D5F-E83356CB2955}">
      <dsp:nvSpPr>
        <dsp:cNvPr id="0" name=""/>
        <dsp:cNvSpPr/>
      </dsp:nvSpPr>
      <dsp:spPr>
        <a:xfrm>
          <a:off x="0" y="726114"/>
          <a:ext cx="48669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8A8029-0E08-4247-B008-A35BF0662CB5}">
      <dsp:nvSpPr>
        <dsp:cNvPr id="0" name=""/>
        <dsp:cNvSpPr/>
      </dsp:nvSpPr>
      <dsp:spPr>
        <a:xfrm>
          <a:off x="0" y="726114"/>
          <a:ext cx="4866968" cy="725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Communication Interface: </a:t>
          </a:r>
          <a:r>
            <a:rPr lang="fr-FR" sz="2000" kern="1200">
              <a:solidFill>
                <a:srgbClr val="FF0000"/>
              </a:solidFill>
            </a:rPr>
            <a:t>UART</a:t>
          </a:r>
          <a:endParaRPr lang="en-US" sz="2000" kern="1200">
            <a:solidFill>
              <a:srgbClr val="FF0000"/>
            </a:solidFill>
          </a:endParaRPr>
        </a:p>
      </dsp:txBody>
      <dsp:txXfrm>
        <a:off x="0" y="726114"/>
        <a:ext cx="4866968" cy="725671"/>
      </dsp:txXfrm>
    </dsp:sp>
    <dsp:sp modelId="{AB59E197-C004-463F-8D35-CF77C7FDC4C5}">
      <dsp:nvSpPr>
        <dsp:cNvPr id="0" name=""/>
        <dsp:cNvSpPr/>
      </dsp:nvSpPr>
      <dsp:spPr>
        <a:xfrm>
          <a:off x="0" y="1451786"/>
          <a:ext cx="48669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DCD493-7FE0-4F46-BD31-144B499DA8AF}">
      <dsp:nvSpPr>
        <dsp:cNvPr id="0" name=""/>
        <dsp:cNvSpPr/>
      </dsp:nvSpPr>
      <dsp:spPr>
        <a:xfrm>
          <a:off x="0" y="1451786"/>
          <a:ext cx="4866968" cy="725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 Default baud rate of </a:t>
          </a:r>
          <a:r>
            <a:rPr lang="fr-FR" sz="2000" kern="1200">
              <a:solidFill>
                <a:srgbClr val="FF0000"/>
              </a:solidFill>
            </a:rPr>
            <a:t>9600 bps</a:t>
          </a:r>
          <a:endParaRPr lang="en-US" sz="2000" kern="1200">
            <a:solidFill>
              <a:srgbClr val="FF0000"/>
            </a:solidFill>
          </a:endParaRPr>
        </a:p>
      </dsp:txBody>
      <dsp:txXfrm>
        <a:off x="0" y="1451786"/>
        <a:ext cx="4866968" cy="725671"/>
      </dsp:txXfrm>
    </dsp:sp>
    <dsp:sp modelId="{60F842DC-033A-4B42-8B1A-1E415C9DD5F6}">
      <dsp:nvSpPr>
        <dsp:cNvPr id="0" name=""/>
        <dsp:cNvSpPr/>
      </dsp:nvSpPr>
      <dsp:spPr>
        <a:xfrm>
          <a:off x="0" y="2177458"/>
          <a:ext cx="48669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3BA75F-A63D-4231-B6FD-27ECB6ABC8CC}">
      <dsp:nvSpPr>
        <dsp:cNvPr id="0" name=""/>
        <dsp:cNvSpPr/>
      </dsp:nvSpPr>
      <dsp:spPr>
        <a:xfrm>
          <a:off x="0" y="2177458"/>
          <a:ext cx="4866968" cy="725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Need a backup </a:t>
          </a:r>
          <a:r>
            <a:rPr lang="fr-FR" sz="2000" kern="1200" err="1">
              <a:solidFill>
                <a:srgbClr val="FF0000"/>
              </a:solidFill>
            </a:rPr>
            <a:t>battery</a:t>
          </a:r>
          <a:r>
            <a:rPr lang="fr-FR" sz="2000" kern="1200"/>
            <a:t> t</a:t>
          </a:r>
          <a:r>
            <a:rPr lang="en-US" sz="2000" b="0" i="0" kern="1200"/>
            <a:t>o </a:t>
          </a:r>
          <a:r>
            <a:rPr lang="en-US" sz="2000" b="0" i="0" kern="1200">
              <a:solidFill>
                <a:srgbClr val="FF0000"/>
              </a:solidFill>
            </a:rPr>
            <a:t>save</a:t>
          </a:r>
          <a:r>
            <a:rPr lang="en-US" sz="2000" b="0" i="0" kern="1200"/>
            <a:t> the GPS </a:t>
          </a:r>
          <a:r>
            <a:rPr lang="en-US" sz="2000" b="0" i="0" kern="1200">
              <a:solidFill>
                <a:srgbClr val="FF0000"/>
              </a:solidFill>
            </a:rPr>
            <a:t>synchronization settings</a:t>
          </a:r>
          <a:endParaRPr lang="en-US" sz="2000" kern="1200">
            <a:solidFill>
              <a:srgbClr val="FF0000"/>
            </a:solidFill>
          </a:endParaRPr>
        </a:p>
      </dsp:txBody>
      <dsp:txXfrm>
        <a:off x="0" y="2177458"/>
        <a:ext cx="4866968" cy="725671"/>
      </dsp:txXfrm>
    </dsp:sp>
    <dsp:sp modelId="{F5E40674-2DF0-4392-9A97-D79EE434A25D}">
      <dsp:nvSpPr>
        <dsp:cNvPr id="0" name=""/>
        <dsp:cNvSpPr/>
      </dsp:nvSpPr>
      <dsp:spPr>
        <a:xfrm>
          <a:off x="0" y="2903130"/>
          <a:ext cx="486696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D3CFFE-245D-48E6-938D-5675820833E4}">
      <dsp:nvSpPr>
        <dsp:cNvPr id="0" name=""/>
        <dsp:cNvSpPr/>
      </dsp:nvSpPr>
      <dsp:spPr>
        <a:xfrm>
          <a:off x="0" y="2903130"/>
          <a:ext cx="4866968" cy="725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a:t>Frequency: L1, 1575.42 MHz</a:t>
          </a:r>
          <a:endParaRPr lang="en-US" sz="2000" kern="1200"/>
        </a:p>
      </dsp:txBody>
      <dsp:txXfrm>
        <a:off x="0" y="2903130"/>
        <a:ext cx="4866968" cy="7256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2797B-8B6C-4266-9736-2B151B28F3F3}">
      <dsp:nvSpPr>
        <dsp:cNvPr id="0" name=""/>
        <dsp:cNvSpPr/>
      </dsp:nvSpPr>
      <dsp:spPr>
        <a:xfrm>
          <a:off x="0" y="0"/>
          <a:ext cx="35494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8200A-AEE9-40E9-AB0D-B3EC7043047F}">
      <dsp:nvSpPr>
        <dsp:cNvPr id="0" name=""/>
        <dsp:cNvSpPr/>
      </dsp:nvSpPr>
      <dsp:spPr>
        <a:xfrm>
          <a:off x="0" y="0"/>
          <a:ext cx="3549445" cy="1814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kern="1200"/>
            <a:t>Communication Interface: </a:t>
          </a:r>
          <a:r>
            <a:rPr lang="fr-FR" sz="2800" kern="1200">
              <a:solidFill>
                <a:srgbClr val="FF0000"/>
              </a:solidFill>
            </a:rPr>
            <a:t>UART</a:t>
          </a:r>
          <a:endParaRPr lang="en-US" sz="2800" kern="1200">
            <a:solidFill>
              <a:srgbClr val="FF0000"/>
            </a:solidFill>
          </a:endParaRPr>
        </a:p>
      </dsp:txBody>
      <dsp:txXfrm>
        <a:off x="0" y="0"/>
        <a:ext cx="3549445" cy="1814622"/>
      </dsp:txXfrm>
    </dsp:sp>
    <dsp:sp modelId="{E76DB53C-9011-4EB6-91C4-6935EB535F9F}">
      <dsp:nvSpPr>
        <dsp:cNvPr id="0" name=""/>
        <dsp:cNvSpPr/>
      </dsp:nvSpPr>
      <dsp:spPr>
        <a:xfrm>
          <a:off x="0" y="1814622"/>
          <a:ext cx="354944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71E317-0A8B-476A-AC4C-07CF5A56C0D0}">
      <dsp:nvSpPr>
        <dsp:cNvPr id="0" name=""/>
        <dsp:cNvSpPr/>
      </dsp:nvSpPr>
      <dsp:spPr>
        <a:xfrm>
          <a:off x="0" y="1814622"/>
          <a:ext cx="3549445" cy="1814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90000"/>
            </a:lnSpc>
            <a:spcBef>
              <a:spcPct val="0"/>
            </a:spcBef>
            <a:spcAft>
              <a:spcPct val="35000"/>
            </a:spcAft>
            <a:buNone/>
          </a:pPr>
          <a:r>
            <a:rPr lang="en-US" sz="2800" b="0" i="0" kern="1200">
              <a:solidFill>
                <a:srgbClr val="FF0000"/>
              </a:solidFill>
            </a:rPr>
            <a:t>Cannot use </a:t>
          </a:r>
          <a:r>
            <a:rPr lang="en-US" sz="2800" b="0" i="0" kern="1200"/>
            <a:t>the </a:t>
          </a:r>
          <a:r>
            <a:rPr lang="en-US" sz="2800" b="0" i="0" kern="1200">
              <a:solidFill>
                <a:srgbClr val="FF0000"/>
              </a:solidFill>
            </a:rPr>
            <a:t>RX/TX </a:t>
          </a:r>
          <a:r>
            <a:rPr lang="en-US" sz="2800" b="0" i="0" kern="1200"/>
            <a:t>pins and the </a:t>
          </a:r>
          <a:r>
            <a:rPr lang="en-US" sz="2800" b="0" i="0" kern="1200">
              <a:solidFill>
                <a:srgbClr val="FF0000"/>
              </a:solidFill>
            </a:rPr>
            <a:t>USB</a:t>
          </a:r>
          <a:r>
            <a:rPr lang="en-US" sz="2800" b="0" i="0" kern="1200"/>
            <a:t> pin of the Heltec board </a:t>
          </a:r>
          <a:r>
            <a:rPr lang="en-US" sz="2800" b="0" i="0" kern="1200">
              <a:solidFill>
                <a:srgbClr val="FF0000"/>
              </a:solidFill>
            </a:rPr>
            <a:t>simultaneously</a:t>
          </a:r>
          <a:endParaRPr lang="en-US" sz="2800" kern="1200">
            <a:solidFill>
              <a:srgbClr val="FF0000"/>
            </a:solidFill>
          </a:endParaRPr>
        </a:p>
      </dsp:txBody>
      <dsp:txXfrm>
        <a:off x="0" y="1814622"/>
        <a:ext cx="3549445" cy="18146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2797B-8B6C-4266-9736-2B151B28F3F3}">
      <dsp:nvSpPr>
        <dsp:cNvPr id="0" name=""/>
        <dsp:cNvSpPr/>
      </dsp:nvSpPr>
      <dsp:spPr>
        <a:xfrm>
          <a:off x="0" y="0"/>
          <a:ext cx="429669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8200A-AEE9-40E9-AB0D-B3EC7043047F}">
      <dsp:nvSpPr>
        <dsp:cNvPr id="0" name=""/>
        <dsp:cNvSpPr/>
      </dsp:nvSpPr>
      <dsp:spPr>
        <a:xfrm>
          <a:off x="0" y="0"/>
          <a:ext cx="4296697" cy="1814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90000"/>
            </a:lnSpc>
            <a:spcBef>
              <a:spcPct val="0"/>
            </a:spcBef>
            <a:spcAft>
              <a:spcPct val="35000"/>
            </a:spcAft>
            <a:buNone/>
          </a:pPr>
          <a:r>
            <a:rPr lang="en-US" sz="2800" b="0" i="0" kern="1200"/>
            <a:t>We use </a:t>
          </a:r>
          <a:r>
            <a:rPr lang="en-US" sz="2800" b="0" i="0" kern="1200">
              <a:solidFill>
                <a:srgbClr val="FF0000"/>
              </a:solidFill>
            </a:rPr>
            <a:t>GPIO 45 &amp; 46 pins </a:t>
          </a:r>
          <a:r>
            <a:rPr lang="en-US" sz="2800" b="0" i="0" kern="1200"/>
            <a:t>to create an RX/TX pin in the software of the Heltec board</a:t>
          </a:r>
          <a:endParaRPr lang="en-US" sz="2800" kern="1200"/>
        </a:p>
      </dsp:txBody>
      <dsp:txXfrm>
        <a:off x="0" y="0"/>
        <a:ext cx="4296697" cy="1814622"/>
      </dsp:txXfrm>
    </dsp:sp>
    <dsp:sp modelId="{D2AB42E7-A65D-4597-AC68-9618B7A7C30F}">
      <dsp:nvSpPr>
        <dsp:cNvPr id="0" name=""/>
        <dsp:cNvSpPr/>
      </dsp:nvSpPr>
      <dsp:spPr>
        <a:xfrm>
          <a:off x="0" y="1814622"/>
          <a:ext cx="429669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12B942-E8EA-455E-933E-866ED4640338}">
      <dsp:nvSpPr>
        <dsp:cNvPr id="0" name=""/>
        <dsp:cNvSpPr/>
      </dsp:nvSpPr>
      <dsp:spPr>
        <a:xfrm>
          <a:off x="0" y="1814622"/>
          <a:ext cx="4296697" cy="1814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90000"/>
            </a:lnSpc>
            <a:spcBef>
              <a:spcPct val="0"/>
            </a:spcBef>
            <a:spcAft>
              <a:spcPct val="35000"/>
            </a:spcAft>
            <a:buNone/>
          </a:pPr>
          <a:r>
            <a:rPr lang="en-US" sz="2800" b="0" i="0" kern="1200"/>
            <a:t>-&gt;	library.</a:t>
          </a:r>
          <a:endParaRPr lang="en-US" sz="2800" kern="1200"/>
        </a:p>
      </dsp:txBody>
      <dsp:txXfrm>
        <a:off x="0" y="1814622"/>
        <a:ext cx="4296697" cy="18146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5C38D50-8596-6D80-AAF5-A25398AFCA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0B75D844-2400-F5A6-5271-594A98B1B4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280AA6-0132-449D-9847-BC61DA4BCA3F}" type="datetimeFigureOut">
              <a:rPr lang="fr-FR" smtClean="0"/>
              <a:t>28/04/2024</a:t>
            </a:fld>
            <a:endParaRPr lang="fr-FR"/>
          </a:p>
        </p:txBody>
      </p:sp>
      <p:sp>
        <p:nvSpPr>
          <p:cNvPr id="4" name="Espace réservé du pied de page 3">
            <a:extLst>
              <a:ext uri="{FF2B5EF4-FFF2-40B4-BE49-F238E27FC236}">
                <a16:creationId xmlns:a16="http://schemas.microsoft.com/office/drawing/2014/main" id="{AF9C2138-35F4-D244-6BDD-760697EC15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146376E-D256-81E1-A68D-582312124D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2E6871-4166-4DE5-B048-02B16C19890C}" type="slidenum">
              <a:rPr lang="fr-FR" smtClean="0"/>
              <a:t>‹#›</a:t>
            </a:fld>
            <a:endParaRPr lang="fr-FR"/>
          </a:p>
        </p:txBody>
      </p:sp>
    </p:spTree>
    <p:extLst>
      <p:ext uri="{BB962C8B-B14F-4D97-AF65-F5344CB8AC3E}">
        <p14:creationId xmlns:p14="http://schemas.microsoft.com/office/powerpoint/2010/main" val="4002595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9A7F3-9B51-4CAE-9164-C6B5920780B9}" type="datetimeFigureOut">
              <a:rPr lang="fr-FR" smtClean="0"/>
              <a:t>28/04/2024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E98B9-1B09-4AA0-BCAB-2A3A6AD0F3FB}" type="slidenum">
              <a:rPr lang="fr-FR" smtClean="0"/>
              <a:t>‹#›</a:t>
            </a:fld>
            <a:endParaRPr lang="fr-FR"/>
          </a:p>
        </p:txBody>
      </p:sp>
    </p:spTree>
    <p:extLst>
      <p:ext uri="{BB962C8B-B14F-4D97-AF65-F5344CB8AC3E}">
        <p14:creationId xmlns:p14="http://schemas.microsoft.com/office/powerpoint/2010/main" val="4129192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n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EED92B-864A-DC83-9DDE-91CE5B2DA1D9}"/>
              </a:ext>
            </a:extLst>
          </p:cNvPr>
          <p:cNvSpPr/>
          <p:nvPr userDrawn="1"/>
        </p:nvSpPr>
        <p:spPr>
          <a:xfrm>
            <a:off x="0" y="6358855"/>
            <a:ext cx="12192000" cy="499145"/>
          </a:xfrm>
          <a:prstGeom prst="rect">
            <a:avLst/>
          </a:prstGeom>
          <a:solidFill>
            <a:srgbClr val="009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5792B924-0D92-B391-230F-C1AC261757CD}"/>
              </a:ext>
            </a:extLst>
          </p:cNvPr>
          <p:cNvSpPr/>
          <p:nvPr userDrawn="1"/>
        </p:nvSpPr>
        <p:spPr>
          <a:xfrm>
            <a:off x="10830187" y="6023295"/>
            <a:ext cx="830510" cy="830510"/>
          </a:xfrm>
          <a:prstGeom prst="ellipse">
            <a:avLst/>
          </a:prstGeom>
          <a:solidFill>
            <a:srgbClr val="009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015B8D4B-EEC6-9FF6-83F1-E9B29BCE6D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0170" y="6195269"/>
            <a:ext cx="467322" cy="499145"/>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69F82FD8-7DA4-E61C-9992-8730D9AC28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7905" y="3015626"/>
            <a:ext cx="6216189" cy="1937636"/>
          </a:xfrm>
          <a:prstGeom prst="rect">
            <a:avLst/>
          </a:prstGeom>
        </p:spPr>
      </p:pic>
      <p:pic>
        <p:nvPicPr>
          <p:cNvPr id="10" name="Image 9" descr="Une image contenant bâtiment, route, extérieur, blanc&#10;&#10;Description générée automatiquement">
            <a:extLst>
              <a:ext uri="{FF2B5EF4-FFF2-40B4-BE49-F238E27FC236}">
                <a16:creationId xmlns:a16="http://schemas.microsoft.com/office/drawing/2014/main" id="{0B5EF3F1-8839-505E-3AF5-ACFD66BD654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98170" y="-13522"/>
            <a:ext cx="4098740" cy="2732492"/>
          </a:xfrm>
          <a:prstGeom prst="rect">
            <a:avLst/>
          </a:prstGeom>
          <a:ln>
            <a:noFill/>
          </a:ln>
        </p:spPr>
      </p:pic>
      <p:pic>
        <p:nvPicPr>
          <p:cNvPr id="11" name="Image 10" descr="Une image contenant ciel, extérieur, blanc&#10;&#10;Description générée automatiquement">
            <a:extLst>
              <a:ext uri="{FF2B5EF4-FFF2-40B4-BE49-F238E27FC236}">
                <a16:creationId xmlns:a16="http://schemas.microsoft.com/office/drawing/2014/main" id="{4514B9F1-F8F7-AC8B-F379-6CF73FB02D6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7054" y="0"/>
            <a:ext cx="4077052" cy="2718036"/>
          </a:xfrm>
          <a:prstGeom prst="rect">
            <a:avLst/>
          </a:prstGeom>
          <a:ln>
            <a:noFill/>
          </a:ln>
        </p:spPr>
      </p:pic>
      <p:pic>
        <p:nvPicPr>
          <p:cNvPr id="12" name="Image 11" descr="Une image contenant extérieur, noir&#10;&#10;Description générée automatiquement">
            <a:extLst>
              <a:ext uri="{FF2B5EF4-FFF2-40B4-BE49-F238E27FC236}">
                <a16:creationId xmlns:a16="http://schemas.microsoft.com/office/drawing/2014/main" id="{EE08E0C4-035A-F68A-4E28-DA568D33793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4"/>
            <a:ext cx="4077054" cy="2718037"/>
          </a:xfrm>
          <a:prstGeom prst="rect">
            <a:avLst/>
          </a:prstGeom>
          <a:ln>
            <a:noFill/>
          </a:ln>
        </p:spPr>
      </p:pic>
      <p:pic>
        <p:nvPicPr>
          <p:cNvPr id="13" name="Image 12">
            <a:extLst>
              <a:ext uri="{FF2B5EF4-FFF2-40B4-BE49-F238E27FC236}">
                <a16:creationId xmlns:a16="http://schemas.microsoft.com/office/drawing/2014/main" id="{821E6432-545F-4ACF-B6CC-736D7F3F2913}"/>
              </a:ext>
            </a:extLst>
          </p:cNvPr>
          <p:cNvPicPr>
            <a:picLocks noChangeAspect="1"/>
          </p:cNvPicPr>
          <p:nvPr userDrawn="1"/>
        </p:nvPicPr>
        <p:blipFill rotWithShape="1">
          <a:blip r:embed="rId7">
            <a:alphaModFix amt="50000"/>
            <a:extLst>
              <a:ext uri="{28A0092B-C50C-407E-A947-70E740481C1C}">
                <a14:useLocalDpi xmlns:a14="http://schemas.microsoft.com/office/drawing/2010/main" val="0"/>
              </a:ext>
            </a:extLst>
          </a:blip>
          <a:srcRect l="23139" t="33662"/>
          <a:stretch/>
        </p:blipFill>
        <p:spPr>
          <a:xfrm>
            <a:off x="0" y="0"/>
            <a:ext cx="3716322" cy="3429000"/>
          </a:xfrm>
          <a:prstGeom prst="rect">
            <a:avLst/>
          </a:prstGeom>
        </p:spPr>
      </p:pic>
      <p:pic>
        <p:nvPicPr>
          <p:cNvPr id="14" name="Image 13">
            <a:extLst>
              <a:ext uri="{FF2B5EF4-FFF2-40B4-BE49-F238E27FC236}">
                <a16:creationId xmlns:a16="http://schemas.microsoft.com/office/drawing/2014/main" id="{693D9353-0A06-C7B0-CDC0-F5B75F4AF87C}"/>
              </a:ext>
            </a:extLst>
          </p:cNvPr>
          <p:cNvPicPr>
            <a:picLocks noChangeAspect="1"/>
          </p:cNvPicPr>
          <p:nvPr userDrawn="1"/>
        </p:nvPicPr>
        <p:blipFill rotWithShape="1">
          <a:blip r:embed="rId7">
            <a:alphaModFix amt="50000"/>
            <a:extLst>
              <a:ext uri="{28A0092B-C50C-407E-A947-70E740481C1C}">
                <a14:useLocalDpi xmlns:a14="http://schemas.microsoft.com/office/drawing/2010/main" val="0"/>
              </a:ext>
            </a:extLst>
          </a:blip>
          <a:srcRect l="64439"/>
          <a:stretch/>
        </p:blipFill>
        <p:spPr>
          <a:xfrm rot="5400000">
            <a:off x="9539752" y="-1294370"/>
            <a:ext cx="1276844" cy="3838541"/>
          </a:xfrm>
          <a:prstGeom prst="rect">
            <a:avLst/>
          </a:prstGeom>
        </p:spPr>
      </p:pic>
      <p:pic>
        <p:nvPicPr>
          <p:cNvPr id="15" name="Image 14" descr="Une image contenant texte, extérieur&#10;&#10;Description générée automatiquement">
            <a:extLst>
              <a:ext uri="{FF2B5EF4-FFF2-40B4-BE49-F238E27FC236}">
                <a16:creationId xmlns:a16="http://schemas.microsoft.com/office/drawing/2014/main" id="{CE645618-6408-1AB8-BD3E-72E8729BCDF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661990" y="6442745"/>
            <a:ext cx="403018" cy="371304"/>
          </a:xfrm>
          <a:prstGeom prst="rect">
            <a:avLst/>
          </a:prstGeom>
        </p:spPr>
      </p:pic>
      <p:pic>
        <p:nvPicPr>
          <p:cNvPr id="16" name="Image 15">
            <a:extLst>
              <a:ext uri="{FF2B5EF4-FFF2-40B4-BE49-F238E27FC236}">
                <a16:creationId xmlns:a16="http://schemas.microsoft.com/office/drawing/2014/main" id="{25F3E08A-7BF4-9F89-5DD6-A1FDE0A1D432}"/>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80970" y="6435913"/>
            <a:ext cx="422844" cy="371305"/>
          </a:xfrm>
          <a:prstGeom prst="rect">
            <a:avLst/>
          </a:prstGeom>
        </p:spPr>
      </p:pic>
      <p:pic>
        <p:nvPicPr>
          <p:cNvPr id="17" name="Image 16">
            <a:extLst>
              <a:ext uri="{FF2B5EF4-FFF2-40B4-BE49-F238E27FC236}">
                <a16:creationId xmlns:a16="http://schemas.microsoft.com/office/drawing/2014/main" id="{2EFF1E75-7D8F-F1B7-9CEE-1B4B17FC43B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72207" y="6428350"/>
            <a:ext cx="582565" cy="371305"/>
          </a:xfrm>
          <a:prstGeom prst="rect">
            <a:avLst/>
          </a:prstGeom>
        </p:spPr>
      </p:pic>
      <p:sp>
        <p:nvSpPr>
          <p:cNvPr id="4" name="Titre 3">
            <a:extLst>
              <a:ext uri="{FF2B5EF4-FFF2-40B4-BE49-F238E27FC236}">
                <a16:creationId xmlns:a16="http://schemas.microsoft.com/office/drawing/2014/main" id="{4BE62645-9E9D-9954-B203-6B2002357996}"/>
              </a:ext>
            </a:extLst>
          </p:cNvPr>
          <p:cNvSpPr>
            <a:spLocks noGrp="1"/>
          </p:cNvSpPr>
          <p:nvPr>
            <p:ph type="title"/>
          </p:nvPr>
        </p:nvSpPr>
        <p:spPr>
          <a:xfrm>
            <a:off x="859201" y="4947305"/>
            <a:ext cx="10515600" cy="1325563"/>
          </a:xfrm>
        </p:spPr>
        <p:txBody>
          <a:bodyPr/>
          <a:lstStyle>
            <a:lvl1pPr>
              <a:defRPr>
                <a:solidFill>
                  <a:srgbClr val="315683"/>
                </a:solidFill>
              </a:defRPr>
            </a:lvl1pPr>
          </a:lstStyle>
          <a:p>
            <a:endParaRPr lang="fr-FR"/>
          </a:p>
        </p:txBody>
      </p:sp>
      <p:sp>
        <p:nvSpPr>
          <p:cNvPr id="20" name="ZoneTexte 19">
            <a:extLst>
              <a:ext uri="{FF2B5EF4-FFF2-40B4-BE49-F238E27FC236}">
                <a16:creationId xmlns:a16="http://schemas.microsoft.com/office/drawing/2014/main" id="{CF9C6D5B-0070-4BD8-B638-BF1B6B0C9105}"/>
              </a:ext>
            </a:extLst>
          </p:cNvPr>
          <p:cNvSpPr txBox="1"/>
          <p:nvPr userDrawn="1"/>
        </p:nvSpPr>
        <p:spPr>
          <a:xfrm>
            <a:off x="3716322" y="6432691"/>
            <a:ext cx="6130030" cy="369332"/>
          </a:xfrm>
          <a:prstGeom prst="rect">
            <a:avLst/>
          </a:prstGeom>
          <a:noFill/>
        </p:spPr>
        <p:txBody>
          <a:bodyPr wrap="square">
            <a:spAutoFit/>
          </a:bodyPr>
          <a:lstStyle/>
          <a:p>
            <a:r>
              <a:rPr lang="fr-FR">
                <a:solidFill>
                  <a:schemeClr val="bg1"/>
                </a:solidFill>
              </a:rPr>
              <a:t>Florian </a:t>
            </a:r>
            <a:r>
              <a:rPr lang="fr-FR" err="1">
                <a:solidFill>
                  <a:schemeClr val="bg1"/>
                </a:solidFill>
              </a:rPr>
              <a:t>Krasulja</a:t>
            </a:r>
            <a:r>
              <a:rPr lang="fr-FR">
                <a:solidFill>
                  <a:schemeClr val="bg1"/>
                </a:solidFill>
              </a:rPr>
              <a:t>, Grace </a:t>
            </a:r>
            <a:r>
              <a:rPr lang="fr-FR" err="1">
                <a:solidFill>
                  <a:schemeClr val="bg1"/>
                </a:solidFill>
              </a:rPr>
              <a:t>Ndoko-ounounou</a:t>
            </a:r>
            <a:r>
              <a:rPr lang="fr-FR">
                <a:solidFill>
                  <a:schemeClr val="bg1"/>
                </a:solidFill>
              </a:rPr>
              <a:t>, Nicolas Meyer</a:t>
            </a:r>
          </a:p>
        </p:txBody>
      </p:sp>
      <p:pic>
        <p:nvPicPr>
          <p:cNvPr id="18" name="Image 17" descr="Une image contenant texte, Police, Graphique, logo&#10;&#10;Description générée automatiquement">
            <a:extLst>
              <a:ext uri="{FF2B5EF4-FFF2-40B4-BE49-F238E27FC236}">
                <a16:creationId xmlns:a16="http://schemas.microsoft.com/office/drawing/2014/main" id="{A8B8998B-B2E5-4C20-BF80-CD1EF1802CA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33874" y="3126154"/>
            <a:ext cx="3255654" cy="1653371"/>
          </a:xfrm>
          <a:prstGeom prst="rect">
            <a:avLst/>
          </a:prstGeom>
        </p:spPr>
      </p:pic>
    </p:spTree>
    <p:extLst>
      <p:ext uri="{BB962C8B-B14F-4D97-AF65-F5344CB8AC3E}">
        <p14:creationId xmlns:p14="http://schemas.microsoft.com/office/powerpoint/2010/main" val="698129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94697-524B-4C41-ADB8-76D1AFBA4FC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20E1DB7-D848-42D9-95B2-A49E0EA575E6}"/>
              </a:ext>
            </a:extLst>
          </p:cNvPr>
          <p:cNvSpPr>
            <a:spLocks noGrp="1"/>
          </p:cNvSpPr>
          <p:nvPr>
            <p:ph type="dt" sz="half" idx="10"/>
          </p:nvPr>
        </p:nvSpPr>
        <p:spPr/>
        <p:txBody>
          <a:bodyPr/>
          <a:lstStyle/>
          <a:p>
            <a:fld id="{B3778DDC-878C-4731-AB30-20F364723212}" type="datetimeFigureOut">
              <a:rPr lang="fr-FR" smtClean="0"/>
              <a:t>28/04/2024</a:t>
            </a:fld>
            <a:endParaRPr lang="fr-FR"/>
          </a:p>
        </p:txBody>
      </p:sp>
      <p:sp>
        <p:nvSpPr>
          <p:cNvPr id="4" name="Espace réservé du pied de page 3">
            <a:extLst>
              <a:ext uri="{FF2B5EF4-FFF2-40B4-BE49-F238E27FC236}">
                <a16:creationId xmlns:a16="http://schemas.microsoft.com/office/drawing/2014/main" id="{AE5BAFA8-5267-45BB-9DF6-1A1970FEE07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8E32CC1-DBBE-4BD1-A5E0-7D2785658E0C}"/>
              </a:ext>
            </a:extLst>
          </p:cNvPr>
          <p:cNvSpPr>
            <a:spLocks noGrp="1"/>
          </p:cNvSpPr>
          <p:nvPr>
            <p:ph type="sldNum" sz="quarter" idx="12"/>
          </p:nvPr>
        </p:nvSpPr>
        <p:spPr/>
        <p:txBody>
          <a:bodyPr/>
          <a:lstStyle/>
          <a:p>
            <a:fld id="{0DF10B5A-EB9D-44F8-9EE8-7345CB434D68}" type="slidenum">
              <a:rPr lang="fr-FR" smtClean="0"/>
              <a:t>‹#›</a:t>
            </a:fld>
            <a:endParaRPr lang="fr-FR"/>
          </a:p>
        </p:txBody>
      </p:sp>
    </p:spTree>
    <p:extLst>
      <p:ext uri="{BB962C8B-B14F-4D97-AF65-F5344CB8AC3E}">
        <p14:creationId xmlns:p14="http://schemas.microsoft.com/office/powerpoint/2010/main" val="1861754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62470E5-E61E-4376-B149-17173CF36DA3}"/>
              </a:ext>
            </a:extLst>
          </p:cNvPr>
          <p:cNvSpPr>
            <a:spLocks noGrp="1"/>
          </p:cNvSpPr>
          <p:nvPr>
            <p:ph type="dt" sz="half" idx="10"/>
          </p:nvPr>
        </p:nvSpPr>
        <p:spPr/>
        <p:txBody>
          <a:bodyPr/>
          <a:lstStyle/>
          <a:p>
            <a:fld id="{B3778DDC-878C-4731-AB30-20F364723212}" type="datetimeFigureOut">
              <a:rPr lang="fr-FR" smtClean="0"/>
              <a:t>28/04/2024</a:t>
            </a:fld>
            <a:endParaRPr lang="fr-FR"/>
          </a:p>
        </p:txBody>
      </p:sp>
      <p:sp>
        <p:nvSpPr>
          <p:cNvPr id="3" name="Espace réservé du pied de page 2">
            <a:extLst>
              <a:ext uri="{FF2B5EF4-FFF2-40B4-BE49-F238E27FC236}">
                <a16:creationId xmlns:a16="http://schemas.microsoft.com/office/drawing/2014/main" id="{993FFFEB-575D-4432-A16A-3B0D9E75579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382995B-98EF-4C3E-904B-6CD1031AD158}"/>
              </a:ext>
            </a:extLst>
          </p:cNvPr>
          <p:cNvSpPr>
            <a:spLocks noGrp="1"/>
          </p:cNvSpPr>
          <p:nvPr>
            <p:ph type="sldNum" sz="quarter" idx="12"/>
          </p:nvPr>
        </p:nvSpPr>
        <p:spPr/>
        <p:txBody>
          <a:bodyPr/>
          <a:lstStyle/>
          <a:p>
            <a:fld id="{0DF10B5A-EB9D-44F8-9EE8-7345CB434D68}" type="slidenum">
              <a:rPr lang="fr-FR" smtClean="0"/>
              <a:t>‹#›</a:t>
            </a:fld>
            <a:endParaRPr lang="fr-FR"/>
          </a:p>
        </p:txBody>
      </p:sp>
    </p:spTree>
    <p:extLst>
      <p:ext uri="{BB962C8B-B14F-4D97-AF65-F5344CB8AC3E}">
        <p14:creationId xmlns:p14="http://schemas.microsoft.com/office/powerpoint/2010/main" val="739626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78BBB8-A209-4AD8-9A39-17E5D41B64A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69F8B67-FEF3-4D9E-BFC5-2BCF6AFF7E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DB2C900-3F18-46DE-94FB-89918B4F2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15F2DC1-3B9F-43EB-917C-072E2F5F927C}"/>
              </a:ext>
            </a:extLst>
          </p:cNvPr>
          <p:cNvSpPr>
            <a:spLocks noGrp="1"/>
          </p:cNvSpPr>
          <p:nvPr>
            <p:ph type="dt" sz="half" idx="10"/>
          </p:nvPr>
        </p:nvSpPr>
        <p:spPr/>
        <p:txBody>
          <a:bodyPr/>
          <a:lstStyle/>
          <a:p>
            <a:fld id="{B3778DDC-878C-4731-AB30-20F364723212}" type="datetimeFigureOut">
              <a:rPr lang="fr-FR" smtClean="0"/>
              <a:t>28/04/2024</a:t>
            </a:fld>
            <a:endParaRPr lang="fr-FR"/>
          </a:p>
        </p:txBody>
      </p:sp>
      <p:sp>
        <p:nvSpPr>
          <p:cNvPr id="6" name="Espace réservé du pied de page 5">
            <a:extLst>
              <a:ext uri="{FF2B5EF4-FFF2-40B4-BE49-F238E27FC236}">
                <a16:creationId xmlns:a16="http://schemas.microsoft.com/office/drawing/2014/main" id="{97A297BD-BFD8-4C11-8EF7-6DDCB38BFD5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A8EA850-DB7F-45BF-927E-0F9E0F0645E5}"/>
              </a:ext>
            </a:extLst>
          </p:cNvPr>
          <p:cNvSpPr>
            <a:spLocks noGrp="1"/>
          </p:cNvSpPr>
          <p:nvPr>
            <p:ph type="sldNum" sz="quarter" idx="12"/>
          </p:nvPr>
        </p:nvSpPr>
        <p:spPr/>
        <p:txBody>
          <a:bodyPr/>
          <a:lstStyle/>
          <a:p>
            <a:fld id="{0DF10B5A-EB9D-44F8-9EE8-7345CB434D68}" type="slidenum">
              <a:rPr lang="fr-FR" smtClean="0"/>
              <a:t>‹#›</a:t>
            </a:fld>
            <a:endParaRPr lang="fr-FR"/>
          </a:p>
        </p:txBody>
      </p:sp>
    </p:spTree>
    <p:extLst>
      <p:ext uri="{BB962C8B-B14F-4D97-AF65-F5344CB8AC3E}">
        <p14:creationId xmlns:p14="http://schemas.microsoft.com/office/powerpoint/2010/main" val="308959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0F3F50-2794-441D-A6AB-5383DF0F9BF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BBAD69B-1110-4966-B21D-95FFF12D79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A232176-6235-4ADB-8631-B74B9E706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F04F606-AEF2-46FE-A0E6-7AF4A6C7A6F3}"/>
              </a:ext>
            </a:extLst>
          </p:cNvPr>
          <p:cNvSpPr>
            <a:spLocks noGrp="1"/>
          </p:cNvSpPr>
          <p:nvPr>
            <p:ph type="dt" sz="half" idx="10"/>
          </p:nvPr>
        </p:nvSpPr>
        <p:spPr/>
        <p:txBody>
          <a:bodyPr/>
          <a:lstStyle/>
          <a:p>
            <a:fld id="{B3778DDC-878C-4731-AB30-20F364723212}" type="datetimeFigureOut">
              <a:rPr lang="fr-FR" smtClean="0"/>
              <a:t>28/04/2024</a:t>
            </a:fld>
            <a:endParaRPr lang="fr-FR"/>
          </a:p>
        </p:txBody>
      </p:sp>
      <p:sp>
        <p:nvSpPr>
          <p:cNvPr id="6" name="Espace réservé du pied de page 5">
            <a:extLst>
              <a:ext uri="{FF2B5EF4-FFF2-40B4-BE49-F238E27FC236}">
                <a16:creationId xmlns:a16="http://schemas.microsoft.com/office/drawing/2014/main" id="{C55FF553-5A40-4C22-9348-1F9E615FCB7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84EC42A-6DB5-4768-8BD4-B002F1DDF93C}"/>
              </a:ext>
            </a:extLst>
          </p:cNvPr>
          <p:cNvSpPr>
            <a:spLocks noGrp="1"/>
          </p:cNvSpPr>
          <p:nvPr>
            <p:ph type="sldNum" sz="quarter" idx="12"/>
          </p:nvPr>
        </p:nvSpPr>
        <p:spPr/>
        <p:txBody>
          <a:bodyPr/>
          <a:lstStyle/>
          <a:p>
            <a:fld id="{0DF10B5A-EB9D-44F8-9EE8-7345CB434D68}" type="slidenum">
              <a:rPr lang="fr-FR" smtClean="0"/>
              <a:t>‹#›</a:t>
            </a:fld>
            <a:endParaRPr lang="fr-FR"/>
          </a:p>
        </p:txBody>
      </p:sp>
    </p:spTree>
    <p:extLst>
      <p:ext uri="{BB962C8B-B14F-4D97-AF65-F5344CB8AC3E}">
        <p14:creationId xmlns:p14="http://schemas.microsoft.com/office/powerpoint/2010/main" val="3504197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6FF44B-3134-4B7F-94F1-F1D52F5975D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71BBF5F-35E5-46B3-A8F0-08ACF4744A3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1AB546A-085C-4AC3-803D-BCAE4FD794F7}"/>
              </a:ext>
            </a:extLst>
          </p:cNvPr>
          <p:cNvSpPr>
            <a:spLocks noGrp="1"/>
          </p:cNvSpPr>
          <p:nvPr>
            <p:ph type="dt" sz="half" idx="10"/>
          </p:nvPr>
        </p:nvSpPr>
        <p:spPr/>
        <p:txBody>
          <a:bodyPr/>
          <a:lstStyle/>
          <a:p>
            <a:fld id="{B3778DDC-878C-4731-AB30-20F364723212}" type="datetimeFigureOut">
              <a:rPr lang="fr-FR" smtClean="0"/>
              <a:t>28/04/2024</a:t>
            </a:fld>
            <a:endParaRPr lang="fr-FR"/>
          </a:p>
        </p:txBody>
      </p:sp>
      <p:sp>
        <p:nvSpPr>
          <p:cNvPr id="5" name="Espace réservé du pied de page 4">
            <a:extLst>
              <a:ext uri="{FF2B5EF4-FFF2-40B4-BE49-F238E27FC236}">
                <a16:creationId xmlns:a16="http://schemas.microsoft.com/office/drawing/2014/main" id="{A1BB40A6-9E80-4DCC-8AA5-BE22F9607D9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EA541F6-D44B-42A9-AB1F-126980D37A39}"/>
              </a:ext>
            </a:extLst>
          </p:cNvPr>
          <p:cNvSpPr>
            <a:spLocks noGrp="1"/>
          </p:cNvSpPr>
          <p:nvPr>
            <p:ph type="sldNum" sz="quarter" idx="12"/>
          </p:nvPr>
        </p:nvSpPr>
        <p:spPr/>
        <p:txBody>
          <a:bodyPr/>
          <a:lstStyle/>
          <a:p>
            <a:fld id="{0DF10B5A-EB9D-44F8-9EE8-7345CB434D68}" type="slidenum">
              <a:rPr lang="fr-FR" smtClean="0"/>
              <a:t>‹#›</a:t>
            </a:fld>
            <a:endParaRPr lang="fr-FR"/>
          </a:p>
        </p:txBody>
      </p:sp>
    </p:spTree>
    <p:extLst>
      <p:ext uri="{BB962C8B-B14F-4D97-AF65-F5344CB8AC3E}">
        <p14:creationId xmlns:p14="http://schemas.microsoft.com/office/powerpoint/2010/main" val="1078110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0B55E4A-9FD1-4C70-956D-3ED5AA47C65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63D176C-68C4-4742-826B-C3D73434FFD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764C54-09F9-4686-B2D6-6EE3B185F76D}"/>
              </a:ext>
            </a:extLst>
          </p:cNvPr>
          <p:cNvSpPr>
            <a:spLocks noGrp="1"/>
          </p:cNvSpPr>
          <p:nvPr>
            <p:ph type="dt" sz="half" idx="10"/>
          </p:nvPr>
        </p:nvSpPr>
        <p:spPr/>
        <p:txBody>
          <a:bodyPr/>
          <a:lstStyle/>
          <a:p>
            <a:fld id="{B3778DDC-878C-4731-AB30-20F364723212}" type="datetimeFigureOut">
              <a:rPr lang="fr-FR" smtClean="0"/>
              <a:t>28/04/2024</a:t>
            </a:fld>
            <a:endParaRPr lang="fr-FR"/>
          </a:p>
        </p:txBody>
      </p:sp>
      <p:sp>
        <p:nvSpPr>
          <p:cNvPr id="5" name="Espace réservé du pied de page 4">
            <a:extLst>
              <a:ext uri="{FF2B5EF4-FFF2-40B4-BE49-F238E27FC236}">
                <a16:creationId xmlns:a16="http://schemas.microsoft.com/office/drawing/2014/main" id="{5B96898C-4665-4C03-97FD-85F991D9637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DB750BD-1DB1-4701-8737-545E63BDE868}"/>
              </a:ext>
            </a:extLst>
          </p:cNvPr>
          <p:cNvSpPr>
            <a:spLocks noGrp="1"/>
          </p:cNvSpPr>
          <p:nvPr>
            <p:ph type="sldNum" sz="quarter" idx="12"/>
          </p:nvPr>
        </p:nvSpPr>
        <p:spPr/>
        <p:txBody>
          <a:bodyPr/>
          <a:lstStyle/>
          <a:p>
            <a:fld id="{0DF10B5A-EB9D-44F8-9EE8-7345CB434D68}" type="slidenum">
              <a:rPr lang="fr-FR" smtClean="0"/>
              <a:t>‹#›</a:t>
            </a:fld>
            <a:endParaRPr lang="fr-FR"/>
          </a:p>
        </p:txBody>
      </p:sp>
    </p:spTree>
    <p:extLst>
      <p:ext uri="{BB962C8B-B14F-4D97-AF65-F5344CB8AC3E}">
        <p14:creationId xmlns:p14="http://schemas.microsoft.com/office/powerpoint/2010/main" val="1721738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ocs texte">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5882E937-2015-03AF-AB0B-ACE9AD4230ED}"/>
              </a:ext>
            </a:extLst>
          </p:cNvPr>
          <p:cNvCxnSpPr/>
          <p:nvPr userDrawn="1"/>
        </p:nvCxnSpPr>
        <p:spPr>
          <a:xfrm>
            <a:off x="0" y="889233"/>
            <a:ext cx="3934437" cy="0"/>
          </a:xfrm>
          <a:prstGeom prst="line">
            <a:avLst/>
          </a:prstGeom>
          <a:ln w="114300">
            <a:solidFill>
              <a:srgbClr val="009CDD"/>
            </a:solidFill>
          </a:ln>
        </p:spPr>
        <p:style>
          <a:lnRef idx="1">
            <a:schemeClr val="accent1"/>
          </a:lnRef>
          <a:fillRef idx="0">
            <a:schemeClr val="accent1"/>
          </a:fillRef>
          <a:effectRef idx="0">
            <a:schemeClr val="accent1"/>
          </a:effectRef>
          <a:fontRef idx="minor">
            <a:schemeClr val="tx1"/>
          </a:fontRef>
        </p:style>
      </p:cxnSp>
      <p:sp>
        <p:nvSpPr>
          <p:cNvPr id="6" name="Espace réservé du contenu 5">
            <a:extLst>
              <a:ext uri="{FF2B5EF4-FFF2-40B4-BE49-F238E27FC236}">
                <a16:creationId xmlns:a16="http://schemas.microsoft.com/office/drawing/2014/main" id="{946DC789-6A38-9117-489F-96463D6457E3}"/>
              </a:ext>
            </a:extLst>
          </p:cNvPr>
          <p:cNvSpPr>
            <a:spLocks noGrp="1"/>
          </p:cNvSpPr>
          <p:nvPr>
            <p:ph sz="quarter" idx="10"/>
          </p:nvPr>
        </p:nvSpPr>
        <p:spPr>
          <a:xfrm>
            <a:off x="1154113" y="1652588"/>
            <a:ext cx="10096500" cy="4037012"/>
          </a:xfrm>
          <a:prstGeom prst="rect">
            <a:avLst/>
          </a:prstGeom>
        </p:spPr>
        <p:txBody>
          <a:bodyPr/>
          <a:lstStyle>
            <a:lvl1pPr>
              <a:defRPr>
                <a:solidFill>
                  <a:srgbClr val="315683"/>
                </a:solidFill>
                <a:latin typeface="Myriad Pro" panose="020B0503030403020204"/>
              </a:defRPr>
            </a:lvl1pPr>
            <a:lvl2pPr>
              <a:defRPr>
                <a:solidFill>
                  <a:srgbClr val="315683"/>
                </a:solidFill>
                <a:latin typeface="Myriad Pro" panose="020B0503030403020204"/>
              </a:defRPr>
            </a:lvl2pPr>
            <a:lvl3pPr>
              <a:defRPr>
                <a:solidFill>
                  <a:srgbClr val="315683"/>
                </a:solidFill>
                <a:latin typeface="Myriad Pro" panose="020B0503030403020204"/>
              </a:defRPr>
            </a:lvl3pPr>
            <a:lvl4pPr>
              <a:defRPr>
                <a:solidFill>
                  <a:srgbClr val="315683"/>
                </a:solidFill>
                <a:latin typeface="Myriad Pro" panose="020B0503030403020204"/>
              </a:defRPr>
            </a:lvl4pPr>
            <a:lvl5pPr>
              <a:defRPr>
                <a:solidFill>
                  <a:srgbClr val="315683"/>
                </a:solidFill>
                <a:latin typeface="Myriad Pro" panose="020B0503030403020204"/>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Titre 6">
            <a:extLst>
              <a:ext uri="{FF2B5EF4-FFF2-40B4-BE49-F238E27FC236}">
                <a16:creationId xmlns:a16="http://schemas.microsoft.com/office/drawing/2014/main" id="{54ECA154-7C18-927E-54FE-7BD784D949F9}"/>
              </a:ext>
            </a:extLst>
          </p:cNvPr>
          <p:cNvSpPr>
            <a:spLocks noGrp="1"/>
          </p:cNvSpPr>
          <p:nvPr>
            <p:ph type="title"/>
          </p:nvPr>
        </p:nvSpPr>
        <p:spPr>
          <a:xfrm>
            <a:off x="0" y="0"/>
            <a:ext cx="10515600" cy="1077768"/>
          </a:xfrm>
          <a:prstGeom prst="rect">
            <a:avLst/>
          </a:prstGeom>
        </p:spPr>
        <p:txBody>
          <a:bodyPr/>
          <a:lstStyle>
            <a:lvl1pPr algn="l">
              <a:defRPr>
                <a:solidFill>
                  <a:srgbClr val="315683"/>
                </a:solidFill>
                <a:latin typeface="EurostileTMed"/>
              </a:defRPr>
            </a:lvl1pPr>
          </a:lstStyle>
          <a:p>
            <a:r>
              <a:rPr lang="fr-FR"/>
              <a:t>Modifiez le style du titre</a:t>
            </a:r>
          </a:p>
        </p:txBody>
      </p:sp>
      <p:pic>
        <p:nvPicPr>
          <p:cNvPr id="12" name="Image 11" descr="Une image contenant texte, extérieur&#10;&#10;Description générée automatiquement">
            <a:extLst>
              <a:ext uri="{FF2B5EF4-FFF2-40B4-BE49-F238E27FC236}">
                <a16:creationId xmlns:a16="http://schemas.microsoft.com/office/drawing/2014/main" id="{54460CFF-49B6-CB50-A792-0F2C3C4335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1990" y="6442745"/>
            <a:ext cx="403018" cy="371304"/>
          </a:xfrm>
          <a:prstGeom prst="rect">
            <a:avLst/>
          </a:prstGeom>
        </p:spPr>
      </p:pic>
      <p:pic>
        <p:nvPicPr>
          <p:cNvPr id="13" name="Image 12">
            <a:extLst>
              <a:ext uri="{FF2B5EF4-FFF2-40B4-BE49-F238E27FC236}">
                <a16:creationId xmlns:a16="http://schemas.microsoft.com/office/drawing/2014/main" id="{3B06C070-3534-62F6-EDD7-3F28598F0E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0970" y="6435913"/>
            <a:ext cx="422844" cy="371305"/>
          </a:xfrm>
          <a:prstGeom prst="rect">
            <a:avLst/>
          </a:prstGeom>
        </p:spPr>
      </p:pic>
      <p:pic>
        <p:nvPicPr>
          <p:cNvPr id="14" name="Image 13">
            <a:extLst>
              <a:ext uri="{FF2B5EF4-FFF2-40B4-BE49-F238E27FC236}">
                <a16:creationId xmlns:a16="http://schemas.microsoft.com/office/drawing/2014/main" id="{6C39442F-F438-DAD3-5C0F-9297F2FE071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207" y="6428350"/>
            <a:ext cx="582565" cy="371305"/>
          </a:xfrm>
          <a:prstGeom prst="rect">
            <a:avLst/>
          </a:prstGeom>
        </p:spPr>
      </p:pic>
      <p:sp>
        <p:nvSpPr>
          <p:cNvPr id="11" name="ZoneTexte 10">
            <a:extLst>
              <a:ext uri="{FF2B5EF4-FFF2-40B4-BE49-F238E27FC236}">
                <a16:creationId xmlns:a16="http://schemas.microsoft.com/office/drawing/2014/main" id="{E62C68E5-5699-4A3F-A931-65B53B6B4B3A}"/>
              </a:ext>
            </a:extLst>
          </p:cNvPr>
          <p:cNvSpPr txBox="1"/>
          <p:nvPr userDrawn="1"/>
        </p:nvSpPr>
        <p:spPr>
          <a:xfrm>
            <a:off x="3716322" y="6432691"/>
            <a:ext cx="6130030" cy="369332"/>
          </a:xfrm>
          <a:prstGeom prst="rect">
            <a:avLst/>
          </a:prstGeom>
          <a:noFill/>
        </p:spPr>
        <p:txBody>
          <a:bodyPr wrap="square">
            <a:spAutoFit/>
          </a:bodyPr>
          <a:lstStyle/>
          <a:p>
            <a:r>
              <a:rPr lang="fr-FR">
                <a:solidFill>
                  <a:schemeClr val="bg1"/>
                </a:solidFill>
              </a:rPr>
              <a:t>Florian </a:t>
            </a:r>
            <a:r>
              <a:rPr lang="fr-FR" err="1">
                <a:solidFill>
                  <a:schemeClr val="bg1"/>
                </a:solidFill>
              </a:rPr>
              <a:t>Krasulja</a:t>
            </a:r>
            <a:r>
              <a:rPr lang="fr-FR">
                <a:solidFill>
                  <a:schemeClr val="bg1"/>
                </a:solidFill>
              </a:rPr>
              <a:t>, Grace </a:t>
            </a:r>
            <a:r>
              <a:rPr lang="fr-FR" err="1">
                <a:solidFill>
                  <a:schemeClr val="bg1"/>
                </a:solidFill>
              </a:rPr>
              <a:t>Ndoko-ounounou</a:t>
            </a:r>
            <a:r>
              <a:rPr lang="fr-FR">
                <a:solidFill>
                  <a:schemeClr val="bg1"/>
                </a:solidFill>
              </a:rPr>
              <a:t>, Nicolas Meyer</a:t>
            </a:r>
          </a:p>
        </p:txBody>
      </p:sp>
      <p:pic>
        <p:nvPicPr>
          <p:cNvPr id="15" name="Image 14" descr="Une image contenant texte, Police, Graphique, logo&#10;&#10;Description générée automatiquement">
            <a:extLst>
              <a:ext uri="{FF2B5EF4-FFF2-40B4-BE49-F238E27FC236}">
                <a16:creationId xmlns:a16="http://schemas.microsoft.com/office/drawing/2014/main" id="{67B743AD-73AD-4F71-87B7-7313EB427D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7161" y="6356412"/>
            <a:ext cx="1061771" cy="539216"/>
          </a:xfrm>
          <a:prstGeom prst="rect">
            <a:avLst/>
          </a:prstGeom>
        </p:spPr>
      </p:pic>
    </p:spTree>
    <p:extLst>
      <p:ext uri="{BB962C8B-B14F-4D97-AF65-F5344CB8AC3E}">
        <p14:creationId xmlns:p14="http://schemas.microsoft.com/office/powerpoint/2010/main" val="686907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d de pag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79649540-E763-95A6-445B-FDCFB47238E3}"/>
              </a:ext>
            </a:extLst>
          </p:cNvPr>
          <p:cNvSpPr>
            <a:spLocks noGrp="1"/>
          </p:cNvSpPr>
          <p:nvPr>
            <p:ph type="body" sz="quarter" idx="10"/>
          </p:nvPr>
        </p:nvSpPr>
        <p:spPr>
          <a:xfrm>
            <a:off x="919018" y="1877219"/>
            <a:ext cx="10353964" cy="3103562"/>
          </a:xfrm>
          <a:prstGeom prst="rect">
            <a:avLst/>
          </a:prstGeom>
        </p:spPr>
        <p:txBody>
          <a:bodyPr/>
          <a:lstStyle>
            <a:lvl1pPr>
              <a:defRPr>
                <a:solidFill>
                  <a:srgbClr val="315683"/>
                </a:solidFill>
                <a:latin typeface="Myriad Pro" panose="020B0503030403020204"/>
              </a:defRPr>
            </a:lvl1pPr>
            <a:lvl2pPr>
              <a:defRPr>
                <a:solidFill>
                  <a:srgbClr val="315683"/>
                </a:solidFill>
                <a:latin typeface="Myriad Pro" panose="020B0503030403020204"/>
              </a:defRPr>
            </a:lvl2pPr>
            <a:lvl3pPr>
              <a:defRPr>
                <a:solidFill>
                  <a:srgbClr val="315683"/>
                </a:solidFill>
                <a:latin typeface="Myriad Pro" panose="020B0503030403020204"/>
              </a:defRPr>
            </a:lvl3pPr>
            <a:lvl4pPr>
              <a:defRPr>
                <a:solidFill>
                  <a:srgbClr val="315683"/>
                </a:solidFill>
                <a:latin typeface="Myriad Pro" panose="020B0503030403020204"/>
              </a:defRPr>
            </a:lvl4pPr>
            <a:lvl5pPr>
              <a:defRPr>
                <a:solidFill>
                  <a:srgbClr val="315683"/>
                </a:solidFill>
                <a:latin typeface="Myriad Pro" panose="020B0503030403020204"/>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6" name="Image 5" descr="Une image contenant texte, extérieur&#10;&#10;Description générée automatiquement">
            <a:extLst>
              <a:ext uri="{FF2B5EF4-FFF2-40B4-BE49-F238E27FC236}">
                <a16:creationId xmlns:a16="http://schemas.microsoft.com/office/drawing/2014/main" id="{0C8E75AA-7E9B-C5F6-97F1-D7C7A6F653B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1990" y="6442745"/>
            <a:ext cx="403018" cy="371304"/>
          </a:xfrm>
          <a:prstGeom prst="rect">
            <a:avLst/>
          </a:prstGeom>
        </p:spPr>
      </p:pic>
      <p:pic>
        <p:nvPicPr>
          <p:cNvPr id="7" name="Image 6">
            <a:extLst>
              <a:ext uri="{FF2B5EF4-FFF2-40B4-BE49-F238E27FC236}">
                <a16:creationId xmlns:a16="http://schemas.microsoft.com/office/drawing/2014/main" id="{C592CEAC-5820-3FBB-BAAD-00C51A5291F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0970" y="6435913"/>
            <a:ext cx="422844" cy="371305"/>
          </a:xfrm>
          <a:prstGeom prst="rect">
            <a:avLst/>
          </a:prstGeom>
        </p:spPr>
      </p:pic>
      <p:pic>
        <p:nvPicPr>
          <p:cNvPr id="8" name="Image 7">
            <a:extLst>
              <a:ext uri="{FF2B5EF4-FFF2-40B4-BE49-F238E27FC236}">
                <a16:creationId xmlns:a16="http://schemas.microsoft.com/office/drawing/2014/main" id="{DF2D636D-6492-E983-5DA8-041DC2A14D8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207" y="6428350"/>
            <a:ext cx="582565" cy="371305"/>
          </a:xfrm>
          <a:prstGeom prst="rect">
            <a:avLst/>
          </a:prstGeom>
        </p:spPr>
      </p:pic>
      <p:sp>
        <p:nvSpPr>
          <p:cNvPr id="10" name="ZoneTexte 9">
            <a:extLst>
              <a:ext uri="{FF2B5EF4-FFF2-40B4-BE49-F238E27FC236}">
                <a16:creationId xmlns:a16="http://schemas.microsoft.com/office/drawing/2014/main" id="{858E9E75-BB0F-45A6-B5EC-051C9A2A368E}"/>
              </a:ext>
            </a:extLst>
          </p:cNvPr>
          <p:cNvSpPr txBox="1"/>
          <p:nvPr userDrawn="1"/>
        </p:nvSpPr>
        <p:spPr>
          <a:xfrm>
            <a:off x="3716322" y="6432691"/>
            <a:ext cx="6130030" cy="369332"/>
          </a:xfrm>
          <a:prstGeom prst="rect">
            <a:avLst/>
          </a:prstGeom>
          <a:noFill/>
        </p:spPr>
        <p:txBody>
          <a:bodyPr wrap="square">
            <a:spAutoFit/>
          </a:bodyPr>
          <a:lstStyle/>
          <a:p>
            <a:r>
              <a:rPr lang="fr-FR">
                <a:solidFill>
                  <a:schemeClr val="bg1"/>
                </a:solidFill>
              </a:rPr>
              <a:t>Florian </a:t>
            </a:r>
            <a:r>
              <a:rPr lang="fr-FR" err="1">
                <a:solidFill>
                  <a:schemeClr val="bg1"/>
                </a:solidFill>
              </a:rPr>
              <a:t>Krasulja</a:t>
            </a:r>
            <a:r>
              <a:rPr lang="fr-FR">
                <a:solidFill>
                  <a:schemeClr val="bg1"/>
                </a:solidFill>
              </a:rPr>
              <a:t>, Grace </a:t>
            </a:r>
            <a:r>
              <a:rPr lang="fr-FR" err="1">
                <a:solidFill>
                  <a:schemeClr val="bg1"/>
                </a:solidFill>
              </a:rPr>
              <a:t>Ndoko-ounounou</a:t>
            </a:r>
            <a:r>
              <a:rPr lang="fr-FR">
                <a:solidFill>
                  <a:schemeClr val="bg1"/>
                </a:solidFill>
              </a:rPr>
              <a:t>, Nicolas Meyer</a:t>
            </a:r>
          </a:p>
        </p:txBody>
      </p:sp>
      <p:pic>
        <p:nvPicPr>
          <p:cNvPr id="2" name="Image 1" descr="Une image contenant texte, Police, Graphique, logo&#10;&#10;Description générée automatiquement">
            <a:extLst>
              <a:ext uri="{FF2B5EF4-FFF2-40B4-BE49-F238E27FC236}">
                <a16:creationId xmlns:a16="http://schemas.microsoft.com/office/drawing/2014/main" id="{2C67AE2C-6D8E-7D71-CF56-2158EEAD1C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7161" y="6356412"/>
            <a:ext cx="1061771" cy="539216"/>
          </a:xfrm>
          <a:prstGeom prst="rect">
            <a:avLst/>
          </a:prstGeom>
        </p:spPr>
      </p:pic>
    </p:spTree>
    <p:extLst>
      <p:ext uri="{BB962C8B-B14F-4D97-AF65-F5344CB8AC3E}">
        <p14:creationId xmlns:p14="http://schemas.microsoft.com/office/powerpoint/2010/main" val="85844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nd de page avec logos">
    <p:spTree>
      <p:nvGrpSpPr>
        <p:cNvPr id="1" name=""/>
        <p:cNvGrpSpPr/>
        <p:nvPr/>
      </p:nvGrpSpPr>
      <p:grpSpPr>
        <a:xfrm>
          <a:off x="0" y="0"/>
          <a:ext cx="0" cy="0"/>
          <a:chOff x="0" y="0"/>
          <a:chExt cx="0" cy="0"/>
        </a:xfrm>
      </p:grpSpPr>
      <p:pic>
        <p:nvPicPr>
          <p:cNvPr id="6" name="Image 5" descr="Une image contenant texte, extérieur&#10;&#10;Description générée automatiquement">
            <a:extLst>
              <a:ext uri="{FF2B5EF4-FFF2-40B4-BE49-F238E27FC236}">
                <a16:creationId xmlns:a16="http://schemas.microsoft.com/office/drawing/2014/main" id="{D8B81A99-1EF6-E2B9-3B29-24E05BC4BB0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1990" y="6442745"/>
            <a:ext cx="403018" cy="371304"/>
          </a:xfrm>
          <a:prstGeom prst="rect">
            <a:avLst/>
          </a:prstGeom>
        </p:spPr>
      </p:pic>
      <p:pic>
        <p:nvPicPr>
          <p:cNvPr id="7" name="Image 6">
            <a:extLst>
              <a:ext uri="{FF2B5EF4-FFF2-40B4-BE49-F238E27FC236}">
                <a16:creationId xmlns:a16="http://schemas.microsoft.com/office/drawing/2014/main" id="{FD1AFB86-A61B-0807-218B-B0DBC48D41B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0970" y="6435913"/>
            <a:ext cx="422844" cy="371305"/>
          </a:xfrm>
          <a:prstGeom prst="rect">
            <a:avLst/>
          </a:prstGeom>
        </p:spPr>
      </p:pic>
      <p:pic>
        <p:nvPicPr>
          <p:cNvPr id="8" name="Image 7">
            <a:extLst>
              <a:ext uri="{FF2B5EF4-FFF2-40B4-BE49-F238E27FC236}">
                <a16:creationId xmlns:a16="http://schemas.microsoft.com/office/drawing/2014/main" id="{2E80CC1E-BE40-99D8-64FA-6462872B1E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207" y="6428350"/>
            <a:ext cx="582565" cy="371305"/>
          </a:xfrm>
          <a:prstGeom prst="rect">
            <a:avLst/>
          </a:prstGeom>
        </p:spPr>
      </p:pic>
      <p:sp>
        <p:nvSpPr>
          <p:cNvPr id="3" name="Titre 2">
            <a:extLst>
              <a:ext uri="{FF2B5EF4-FFF2-40B4-BE49-F238E27FC236}">
                <a16:creationId xmlns:a16="http://schemas.microsoft.com/office/drawing/2014/main" id="{6309C182-1D54-8CD7-0B21-D079D765D146}"/>
              </a:ext>
            </a:extLst>
          </p:cNvPr>
          <p:cNvSpPr>
            <a:spLocks noGrp="1"/>
          </p:cNvSpPr>
          <p:nvPr>
            <p:ph type="title" hasCustomPrompt="1"/>
          </p:nvPr>
        </p:nvSpPr>
        <p:spPr/>
        <p:txBody>
          <a:bodyPr/>
          <a:lstStyle>
            <a:lvl1pPr>
              <a:defRPr/>
            </a:lvl1pPr>
          </a:lstStyle>
          <a:p>
            <a:r>
              <a:rPr lang="fr-FR"/>
              <a:t>Merci d’avoir écouté !</a:t>
            </a:r>
          </a:p>
        </p:txBody>
      </p:sp>
      <p:sp>
        <p:nvSpPr>
          <p:cNvPr id="9" name="ZoneTexte 8">
            <a:extLst>
              <a:ext uri="{FF2B5EF4-FFF2-40B4-BE49-F238E27FC236}">
                <a16:creationId xmlns:a16="http://schemas.microsoft.com/office/drawing/2014/main" id="{21388E17-1B3C-4237-9DED-3540C79D425F}"/>
              </a:ext>
            </a:extLst>
          </p:cNvPr>
          <p:cNvSpPr txBox="1"/>
          <p:nvPr userDrawn="1"/>
        </p:nvSpPr>
        <p:spPr>
          <a:xfrm>
            <a:off x="3716322" y="6432691"/>
            <a:ext cx="6130030" cy="369332"/>
          </a:xfrm>
          <a:prstGeom prst="rect">
            <a:avLst/>
          </a:prstGeom>
          <a:noFill/>
        </p:spPr>
        <p:txBody>
          <a:bodyPr wrap="square">
            <a:spAutoFit/>
          </a:bodyPr>
          <a:lstStyle/>
          <a:p>
            <a:r>
              <a:rPr lang="fr-FR">
                <a:solidFill>
                  <a:schemeClr val="bg1"/>
                </a:solidFill>
              </a:rPr>
              <a:t>Florian </a:t>
            </a:r>
            <a:r>
              <a:rPr lang="fr-FR" err="1">
                <a:solidFill>
                  <a:schemeClr val="bg1"/>
                </a:solidFill>
              </a:rPr>
              <a:t>Krasulja</a:t>
            </a:r>
            <a:r>
              <a:rPr lang="fr-FR">
                <a:solidFill>
                  <a:schemeClr val="bg1"/>
                </a:solidFill>
              </a:rPr>
              <a:t>, Grace </a:t>
            </a:r>
            <a:r>
              <a:rPr lang="fr-FR" err="1">
                <a:solidFill>
                  <a:schemeClr val="bg1"/>
                </a:solidFill>
              </a:rPr>
              <a:t>Ndoko-ounounou</a:t>
            </a:r>
            <a:r>
              <a:rPr lang="fr-FR">
                <a:solidFill>
                  <a:schemeClr val="bg1"/>
                </a:solidFill>
              </a:rPr>
              <a:t>, Nicolas Meyer </a:t>
            </a:r>
          </a:p>
        </p:txBody>
      </p:sp>
      <p:pic>
        <p:nvPicPr>
          <p:cNvPr id="2" name="Image 1" descr="Une image contenant texte, Police, Graphique, logo&#10;&#10;Description générée automatiquement">
            <a:extLst>
              <a:ext uri="{FF2B5EF4-FFF2-40B4-BE49-F238E27FC236}">
                <a16:creationId xmlns:a16="http://schemas.microsoft.com/office/drawing/2014/main" id="{F1E0176F-E51C-57A9-2BBD-68184746880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7161" y="6356412"/>
            <a:ext cx="1061771" cy="539216"/>
          </a:xfrm>
          <a:prstGeom prst="rect">
            <a:avLst/>
          </a:prstGeom>
        </p:spPr>
      </p:pic>
    </p:spTree>
    <p:extLst>
      <p:ext uri="{BB962C8B-B14F-4D97-AF65-F5344CB8AC3E}">
        <p14:creationId xmlns:p14="http://schemas.microsoft.com/office/powerpoint/2010/main" val="3960217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E7DE96-3CAF-4061-92E2-D75B73BBBF7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B0FE2AD-BEC4-469F-9018-B04D57FA42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9017553-365B-42B3-BC62-7E3F37ED29EA}"/>
              </a:ext>
            </a:extLst>
          </p:cNvPr>
          <p:cNvSpPr>
            <a:spLocks noGrp="1"/>
          </p:cNvSpPr>
          <p:nvPr>
            <p:ph type="dt" sz="half" idx="10"/>
          </p:nvPr>
        </p:nvSpPr>
        <p:spPr/>
        <p:txBody>
          <a:bodyPr/>
          <a:lstStyle/>
          <a:p>
            <a:fld id="{B3778DDC-878C-4731-AB30-20F364723212}" type="datetimeFigureOut">
              <a:rPr lang="fr-FR" smtClean="0"/>
              <a:t>28/04/2024</a:t>
            </a:fld>
            <a:endParaRPr lang="fr-FR"/>
          </a:p>
        </p:txBody>
      </p:sp>
      <p:sp>
        <p:nvSpPr>
          <p:cNvPr id="5" name="Espace réservé du pied de page 4">
            <a:extLst>
              <a:ext uri="{FF2B5EF4-FFF2-40B4-BE49-F238E27FC236}">
                <a16:creationId xmlns:a16="http://schemas.microsoft.com/office/drawing/2014/main" id="{0F36FA99-9338-4576-9EDC-0E682F58799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A616B9-623B-4D57-BD45-B544A3767AD0}"/>
              </a:ext>
            </a:extLst>
          </p:cNvPr>
          <p:cNvSpPr>
            <a:spLocks noGrp="1"/>
          </p:cNvSpPr>
          <p:nvPr>
            <p:ph type="sldNum" sz="quarter" idx="12"/>
          </p:nvPr>
        </p:nvSpPr>
        <p:spPr/>
        <p:txBody>
          <a:bodyPr/>
          <a:lstStyle/>
          <a:p>
            <a:fld id="{0DF10B5A-EB9D-44F8-9EE8-7345CB434D68}" type="slidenum">
              <a:rPr lang="fr-FR" smtClean="0"/>
              <a:t>‹#›</a:t>
            </a:fld>
            <a:endParaRPr lang="fr-FR"/>
          </a:p>
        </p:txBody>
      </p:sp>
    </p:spTree>
    <p:extLst>
      <p:ext uri="{BB962C8B-B14F-4D97-AF65-F5344CB8AC3E}">
        <p14:creationId xmlns:p14="http://schemas.microsoft.com/office/powerpoint/2010/main" val="87183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6E41CF-3D85-4873-9EC7-A6DBAB89637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D06813D-1632-4468-B79B-AC2871D0ED4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185FEA-C63E-479C-A8D7-26846A12C499}"/>
              </a:ext>
            </a:extLst>
          </p:cNvPr>
          <p:cNvSpPr>
            <a:spLocks noGrp="1"/>
          </p:cNvSpPr>
          <p:nvPr>
            <p:ph type="dt" sz="half" idx="10"/>
          </p:nvPr>
        </p:nvSpPr>
        <p:spPr/>
        <p:txBody>
          <a:bodyPr/>
          <a:lstStyle/>
          <a:p>
            <a:fld id="{B3778DDC-878C-4731-AB30-20F364723212}" type="datetimeFigureOut">
              <a:rPr lang="fr-FR" smtClean="0"/>
              <a:t>28/04/2024</a:t>
            </a:fld>
            <a:endParaRPr lang="fr-FR"/>
          </a:p>
        </p:txBody>
      </p:sp>
      <p:sp>
        <p:nvSpPr>
          <p:cNvPr id="5" name="Espace réservé du pied de page 4">
            <a:extLst>
              <a:ext uri="{FF2B5EF4-FFF2-40B4-BE49-F238E27FC236}">
                <a16:creationId xmlns:a16="http://schemas.microsoft.com/office/drawing/2014/main" id="{E8E57B99-4D78-4CE2-A46F-50625A8D6FD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76F9541-8ACD-4E0E-8D88-AB0CCD436F2C}"/>
              </a:ext>
            </a:extLst>
          </p:cNvPr>
          <p:cNvSpPr>
            <a:spLocks noGrp="1"/>
          </p:cNvSpPr>
          <p:nvPr>
            <p:ph type="sldNum" sz="quarter" idx="12"/>
          </p:nvPr>
        </p:nvSpPr>
        <p:spPr/>
        <p:txBody>
          <a:bodyPr/>
          <a:lstStyle/>
          <a:p>
            <a:fld id="{0DF10B5A-EB9D-44F8-9EE8-7345CB434D68}" type="slidenum">
              <a:rPr lang="fr-FR" smtClean="0"/>
              <a:t>‹#›</a:t>
            </a:fld>
            <a:endParaRPr lang="fr-FR"/>
          </a:p>
        </p:txBody>
      </p:sp>
    </p:spTree>
    <p:extLst>
      <p:ext uri="{BB962C8B-B14F-4D97-AF65-F5344CB8AC3E}">
        <p14:creationId xmlns:p14="http://schemas.microsoft.com/office/powerpoint/2010/main" val="680539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476B6E-DDD5-43B7-A21B-5956752B698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852554E-98D5-4B81-B248-D294BD3483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E018C3E-48C5-4DF8-B878-1E20F684BF0E}"/>
              </a:ext>
            </a:extLst>
          </p:cNvPr>
          <p:cNvSpPr>
            <a:spLocks noGrp="1"/>
          </p:cNvSpPr>
          <p:nvPr>
            <p:ph type="dt" sz="half" idx="10"/>
          </p:nvPr>
        </p:nvSpPr>
        <p:spPr/>
        <p:txBody>
          <a:bodyPr/>
          <a:lstStyle/>
          <a:p>
            <a:fld id="{B3778DDC-878C-4731-AB30-20F364723212}" type="datetimeFigureOut">
              <a:rPr lang="fr-FR" smtClean="0"/>
              <a:t>28/04/2024</a:t>
            </a:fld>
            <a:endParaRPr lang="fr-FR"/>
          </a:p>
        </p:txBody>
      </p:sp>
      <p:sp>
        <p:nvSpPr>
          <p:cNvPr id="5" name="Espace réservé du pied de page 4">
            <a:extLst>
              <a:ext uri="{FF2B5EF4-FFF2-40B4-BE49-F238E27FC236}">
                <a16:creationId xmlns:a16="http://schemas.microsoft.com/office/drawing/2014/main" id="{EA8E270C-5B30-449C-B9D3-D9F9254986E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F11D391-6B1C-4A69-8752-1875DAEEC0F6}"/>
              </a:ext>
            </a:extLst>
          </p:cNvPr>
          <p:cNvSpPr>
            <a:spLocks noGrp="1"/>
          </p:cNvSpPr>
          <p:nvPr>
            <p:ph type="sldNum" sz="quarter" idx="12"/>
          </p:nvPr>
        </p:nvSpPr>
        <p:spPr/>
        <p:txBody>
          <a:bodyPr/>
          <a:lstStyle/>
          <a:p>
            <a:fld id="{0DF10B5A-EB9D-44F8-9EE8-7345CB434D68}" type="slidenum">
              <a:rPr lang="fr-FR" smtClean="0"/>
              <a:t>‹#›</a:t>
            </a:fld>
            <a:endParaRPr lang="fr-FR"/>
          </a:p>
        </p:txBody>
      </p:sp>
    </p:spTree>
    <p:extLst>
      <p:ext uri="{BB962C8B-B14F-4D97-AF65-F5344CB8AC3E}">
        <p14:creationId xmlns:p14="http://schemas.microsoft.com/office/powerpoint/2010/main" val="2365092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34D6E2-87D9-45CA-9B27-DB04F541AB9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0474272-753B-4B47-A155-B93B33C1220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BDDBFFD-3960-4FC9-9D4A-CEFB78C768C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16B498D-7204-4D52-B66C-7CEEDFA0A532}"/>
              </a:ext>
            </a:extLst>
          </p:cNvPr>
          <p:cNvSpPr>
            <a:spLocks noGrp="1"/>
          </p:cNvSpPr>
          <p:nvPr>
            <p:ph type="dt" sz="half" idx="10"/>
          </p:nvPr>
        </p:nvSpPr>
        <p:spPr/>
        <p:txBody>
          <a:bodyPr/>
          <a:lstStyle/>
          <a:p>
            <a:fld id="{B3778DDC-878C-4731-AB30-20F364723212}" type="datetimeFigureOut">
              <a:rPr lang="fr-FR" smtClean="0"/>
              <a:t>28/04/2024</a:t>
            </a:fld>
            <a:endParaRPr lang="fr-FR"/>
          </a:p>
        </p:txBody>
      </p:sp>
      <p:sp>
        <p:nvSpPr>
          <p:cNvPr id="6" name="Espace réservé du pied de page 5">
            <a:extLst>
              <a:ext uri="{FF2B5EF4-FFF2-40B4-BE49-F238E27FC236}">
                <a16:creationId xmlns:a16="http://schemas.microsoft.com/office/drawing/2014/main" id="{A08F5EE2-E656-4392-8CE1-FA8D8ABAD92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CE918F-4CB7-454E-8575-A8513C40CCF1}"/>
              </a:ext>
            </a:extLst>
          </p:cNvPr>
          <p:cNvSpPr>
            <a:spLocks noGrp="1"/>
          </p:cNvSpPr>
          <p:nvPr>
            <p:ph type="sldNum" sz="quarter" idx="12"/>
          </p:nvPr>
        </p:nvSpPr>
        <p:spPr/>
        <p:txBody>
          <a:bodyPr/>
          <a:lstStyle/>
          <a:p>
            <a:fld id="{0DF10B5A-EB9D-44F8-9EE8-7345CB434D68}" type="slidenum">
              <a:rPr lang="fr-FR" smtClean="0"/>
              <a:t>‹#›</a:t>
            </a:fld>
            <a:endParaRPr lang="fr-FR"/>
          </a:p>
        </p:txBody>
      </p:sp>
    </p:spTree>
    <p:extLst>
      <p:ext uri="{BB962C8B-B14F-4D97-AF65-F5344CB8AC3E}">
        <p14:creationId xmlns:p14="http://schemas.microsoft.com/office/powerpoint/2010/main" val="4288544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D46C5A-AA45-4736-8C32-A5C56FCE507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C213EA8-D814-480D-968D-0E50C66C7C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DC87F49-CA20-4781-AD5C-72978308DD9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5D3FB26-CDD2-4EF1-9540-E08318BE68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1251FAF-1023-4451-A4D6-6579923429A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8FA8F9E-79C5-4B91-886B-C22624A40FDD}"/>
              </a:ext>
            </a:extLst>
          </p:cNvPr>
          <p:cNvSpPr>
            <a:spLocks noGrp="1"/>
          </p:cNvSpPr>
          <p:nvPr>
            <p:ph type="dt" sz="half" idx="10"/>
          </p:nvPr>
        </p:nvSpPr>
        <p:spPr/>
        <p:txBody>
          <a:bodyPr/>
          <a:lstStyle/>
          <a:p>
            <a:fld id="{B3778DDC-878C-4731-AB30-20F364723212}" type="datetimeFigureOut">
              <a:rPr lang="fr-FR" smtClean="0"/>
              <a:t>28/04/2024</a:t>
            </a:fld>
            <a:endParaRPr lang="fr-FR"/>
          </a:p>
        </p:txBody>
      </p:sp>
      <p:sp>
        <p:nvSpPr>
          <p:cNvPr id="8" name="Espace réservé du pied de page 7">
            <a:extLst>
              <a:ext uri="{FF2B5EF4-FFF2-40B4-BE49-F238E27FC236}">
                <a16:creationId xmlns:a16="http://schemas.microsoft.com/office/drawing/2014/main" id="{50747720-F3D2-4213-9DCD-5DD1D9B1B3C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B1DC43C-341B-4655-97B6-F1EDA2555D6D}"/>
              </a:ext>
            </a:extLst>
          </p:cNvPr>
          <p:cNvSpPr>
            <a:spLocks noGrp="1"/>
          </p:cNvSpPr>
          <p:nvPr>
            <p:ph type="sldNum" sz="quarter" idx="12"/>
          </p:nvPr>
        </p:nvSpPr>
        <p:spPr/>
        <p:txBody>
          <a:bodyPr/>
          <a:lstStyle/>
          <a:p>
            <a:fld id="{0DF10B5A-EB9D-44F8-9EE8-7345CB434D68}" type="slidenum">
              <a:rPr lang="fr-FR" smtClean="0"/>
              <a:t>‹#›</a:t>
            </a:fld>
            <a:endParaRPr lang="fr-FR"/>
          </a:p>
        </p:txBody>
      </p:sp>
    </p:spTree>
    <p:extLst>
      <p:ext uri="{BB962C8B-B14F-4D97-AF65-F5344CB8AC3E}">
        <p14:creationId xmlns:p14="http://schemas.microsoft.com/office/powerpoint/2010/main" val="29512824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1E0052-5D00-66A8-6534-7FAF180922B8}"/>
              </a:ext>
            </a:extLst>
          </p:cNvPr>
          <p:cNvSpPr/>
          <p:nvPr userDrawn="1"/>
        </p:nvSpPr>
        <p:spPr>
          <a:xfrm>
            <a:off x="0" y="6358855"/>
            <a:ext cx="12192000" cy="499145"/>
          </a:xfrm>
          <a:prstGeom prst="rect">
            <a:avLst/>
          </a:prstGeom>
          <a:solidFill>
            <a:srgbClr val="009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3FB4956B-4197-18B3-9D93-8FFB94D26B13}"/>
              </a:ext>
            </a:extLst>
          </p:cNvPr>
          <p:cNvSpPr/>
          <p:nvPr userDrawn="1"/>
        </p:nvSpPr>
        <p:spPr>
          <a:xfrm>
            <a:off x="10830187" y="6048462"/>
            <a:ext cx="830510" cy="830510"/>
          </a:xfrm>
          <a:prstGeom prst="ellipse">
            <a:avLst/>
          </a:prstGeom>
          <a:solidFill>
            <a:srgbClr val="009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a:extLst>
              <a:ext uri="{FF2B5EF4-FFF2-40B4-BE49-F238E27FC236}">
                <a16:creationId xmlns:a16="http://schemas.microsoft.com/office/drawing/2014/main" id="{46ECFB75-CDB6-6916-E70F-0B8CCEBCCBB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020170" y="6195269"/>
            <a:ext cx="467322" cy="499145"/>
          </a:xfrm>
          <a:prstGeom prst="rect">
            <a:avLst/>
          </a:prstGeom>
        </p:spPr>
      </p:pic>
      <p:sp>
        <p:nvSpPr>
          <p:cNvPr id="24" name="Espace réservé du numéro de diapositive 3">
            <a:extLst>
              <a:ext uri="{FF2B5EF4-FFF2-40B4-BE49-F238E27FC236}">
                <a16:creationId xmlns:a16="http://schemas.microsoft.com/office/drawing/2014/main" id="{15B6B635-CFC9-C971-0BF2-F5581249E86E}"/>
              </a:ext>
            </a:extLst>
          </p:cNvPr>
          <p:cNvSpPr txBox="1">
            <a:spLocks/>
          </p:cNvSpPr>
          <p:nvPr userDrawn="1"/>
        </p:nvSpPr>
        <p:spPr>
          <a:xfrm>
            <a:off x="10892726" y="6245900"/>
            <a:ext cx="720000" cy="3060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2BC6EAE-9E0E-4F18-BA77-DE07B86B0AB3}" type="slidenum">
              <a:rPr lang="fr-FR" sz="1600" b="1" smtClean="0">
                <a:solidFill>
                  <a:schemeClr val="bg1"/>
                </a:solidFill>
                <a:latin typeface="Myriad Pro" panose="020B0503030403020204" pitchFamily="34" charset="0"/>
              </a:rPr>
              <a:pPr algn="ctr"/>
              <a:t>‹#›</a:t>
            </a:fld>
            <a:endParaRPr lang="fr-FR" sz="1600" b="1">
              <a:solidFill>
                <a:schemeClr val="bg1"/>
              </a:solidFill>
              <a:latin typeface="Myriad Pro" panose="020B0503030403020204" pitchFamily="34" charset="0"/>
            </a:endParaRPr>
          </a:p>
        </p:txBody>
      </p:sp>
      <p:sp>
        <p:nvSpPr>
          <p:cNvPr id="5" name="Espace réservé du titre 4">
            <a:extLst>
              <a:ext uri="{FF2B5EF4-FFF2-40B4-BE49-F238E27FC236}">
                <a16:creationId xmlns:a16="http://schemas.microsoft.com/office/drawing/2014/main" id="{D12E42A4-F211-4589-8E4A-C5FDCB699ACA}"/>
              </a:ext>
            </a:extLst>
          </p:cNvPr>
          <p:cNvSpPr>
            <a:spLocks noGrp="1"/>
          </p:cNvSpPr>
          <p:nvPr>
            <p:ph type="title"/>
          </p:nvPr>
        </p:nvSpPr>
        <p:spPr>
          <a:xfrm>
            <a:off x="838200" y="2766218"/>
            <a:ext cx="10515600" cy="1325563"/>
          </a:xfrm>
          <a:prstGeom prst="rect">
            <a:avLst/>
          </a:prstGeom>
        </p:spPr>
        <p:txBody>
          <a:bodyPr vert="horz" lIns="91440" tIns="45720" rIns="91440" bIns="45720" rtlCol="0" anchor="ctr">
            <a:normAutofit/>
          </a:bodyPr>
          <a:lstStyle/>
          <a:p>
            <a:r>
              <a:rPr lang="fr-FR"/>
              <a:t>Modifiez le style du titre</a:t>
            </a:r>
          </a:p>
        </p:txBody>
      </p:sp>
    </p:spTree>
    <p:extLst>
      <p:ext uri="{BB962C8B-B14F-4D97-AF65-F5344CB8AC3E}">
        <p14:creationId xmlns:p14="http://schemas.microsoft.com/office/powerpoint/2010/main" val="1548173968"/>
      </p:ext>
    </p:extLst>
  </p:cSld>
  <p:clrMap bg1="lt1" tx1="dk1" bg2="lt2" tx2="dk2" accent1="accent1" accent2="accent2" accent3="accent3" accent4="accent4" accent5="accent5" accent6="accent6" hlink="hlink" folHlink="folHlink"/>
  <p:sldLayoutIdLst>
    <p:sldLayoutId id="2147483655" r:id="rId1"/>
    <p:sldLayoutId id="2147483658" r:id="rId2"/>
    <p:sldLayoutId id="2147483659" r:id="rId3"/>
    <p:sldLayoutId id="2147483660" r:id="rId4"/>
  </p:sldLayoutIdLst>
  <p:hf sldNum="0" hdr="0" dt="0"/>
  <p:txStyles>
    <p:titleStyle>
      <a:lvl1pPr algn="ctr" defTabSz="914400" rtl="0" eaLnBrk="1" latinLnBrk="0" hangingPunct="1">
        <a:lnSpc>
          <a:spcPct val="90000"/>
        </a:lnSpc>
        <a:spcBef>
          <a:spcPct val="0"/>
        </a:spcBef>
        <a:buNone/>
        <a:defRPr sz="4400" kern="1200">
          <a:solidFill>
            <a:schemeClr val="tx1"/>
          </a:solidFill>
          <a:latin typeface="Myriad Pro Light" panose="020B0403030403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yriad Pro Light" panose="020B0403030403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yriad Pro Light" panose="020B0403030403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yriad Pro Light" panose="020B0403030403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yriad Pro Light" panose="020B0403030403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3608084-244A-41F4-92D5-778C75BA91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F35F335-168F-4450-A953-7062719E0B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68C9934-8856-4BE9-A924-898055F213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78DDC-878C-4731-AB30-20F364723212}" type="datetimeFigureOut">
              <a:rPr lang="fr-FR" smtClean="0"/>
              <a:t>28/04/2024</a:t>
            </a:fld>
            <a:endParaRPr lang="fr-FR"/>
          </a:p>
        </p:txBody>
      </p:sp>
      <p:sp>
        <p:nvSpPr>
          <p:cNvPr id="5" name="Espace réservé du pied de page 4">
            <a:extLst>
              <a:ext uri="{FF2B5EF4-FFF2-40B4-BE49-F238E27FC236}">
                <a16:creationId xmlns:a16="http://schemas.microsoft.com/office/drawing/2014/main" id="{D8688DF2-A935-40F7-B264-A1381F4EA4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1F15E98-ADD8-4D1F-9355-8023A9EECC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10B5A-EB9D-44F8-9EE8-7345CB434D68}" type="slidenum">
              <a:rPr lang="fr-FR" smtClean="0"/>
              <a:t>‹#›</a:t>
            </a:fld>
            <a:endParaRPr lang="fr-FR"/>
          </a:p>
        </p:txBody>
      </p:sp>
    </p:spTree>
    <p:extLst>
      <p:ext uri="{BB962C8B-B14F-4D97-AF65-F5344CB8AC3E}">
        <p14:creationId xmlns:p14="http://schemas.microsoft.com/office/powerpoint/2010/main" val="31111365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6.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67C31A-78BD-25FD-B590-0B416AF150F0}"/>
              </a:ext>
            </a:extLst>
          </p:cNvPr>
          <p:cNvSpPr>
            <a:spLocks noGrp="1"/>
          </p:cNvSpPr>
          <p:nvPr>
            <p:ph type="title"/>
          </p:nvPr>
        </p:nvSpPr>
        <p:spPr>
          <a:xfrm>
            <a:off x="838199" y="4630063"/>
            <a:ext cx="10515600" cy="1325563"/>
          </a:xfrm>
        </p:spPr>
        <p:txBody>
          <a:bodyPr/>
          <a:lstStyle/>
          <a:p>
            <a:r>
              <a:rPr lang="fr-FR" err="1"/>
              <a:t>Braceloc</a:t>
            </a:r>
            <a:r>
              <a:rPr lang="fr-FR"/>
              <a:t> </a:t>
            </a:r>
            <a:r>
              <a:rPr lang="fr-FR" err="1"/>
              <a:t>project</a:t>
            </a:r>
            <a:endParaRPr lang="fr-FR"/>
          </a:p>
        </p:txBody>
      </p:sp>
    </p:spTree>
    <p:extLst>
      <p:ext uri="{BB962C8B-B14F-4D97-AF65-F5344CB8AC3E}">
        <p14:creationId xmlns:p14="http://schemas.microsoft.com/office/powerpoint/2010/main" val="176381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77D520B-0689-3B8F-8535-7E9AB44BA406}"/>
              </a:ext>
            </a:extLst>
          </p:cNvPr>
          <p:cNvSpPr>
            <a:spLocks noGrp="1"/>
          </p:cNvSpPr>
          <p:nvPr>
            <p:ph type="title"/>
          </p:nvPr>
        </p:nvSpPr>
        <p:spPr/>
        <p:txBody>
          <a:bodyPr/>
          <a:lstStyle/>
          <a:p>
            <a:r>
              <a:rPr lang="fr-FR"/>
              <a:t>Technical introduction</a:t>
            </a:r>
          </a:p>
        </p:txBody>
      </p:sp>
      <p:pic>
        <p:nvPicPr>
          <p:cNvPr id="6" name="Image 5">
            <a:extLst>
              <a:ext uri="{FF2B5EF4-FFF2-40B4-BE49-F238E27FC236}">
                <a16:creationId xmlns:a16="http://schemas.microsoft.com/office/drawing/2014/main" id="{8A602A29-7044-8195-F29F-8B34D377C93D}"/>
              </a:ext>
            </a:extLst>
          </p:cNvPr>
          <p:cNvPicPr>
            <a:picLocks noChangeAspect="1"/>
          </p:cNvPicPr>
          <p:nvPr/>
        </p:nvPicPr>
        <p:blipFill>
          <a:blip r:embed="rId2"/>
          <a:stretch>
            <a:fillRect/>
          </a:stretch>
        </p:blipFill>
        <p:spPr>
          <a:xfrm>
            <a:off x="0" y="1008942"/>
            <a:ext cx="12192000" cy="5543159"/>
          </a:xfrm>
          <a:prstGeom prst="rect">
            <a:avLst/>
          </a:prstGeom>
        </p:spPr>
      </p:pic>
    </p:spTree>
    <p:extLst>
      <p:ext uri="{BB962C8B-B14F-4D97-AF65-F5344CB8AC3E}">
        <p14:creationId xmlns:p14="http://schemas.microsoft.com/office/powerpoint/2010/main" val="19068533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D83B309-DAF7-408B-9399-38B78943F1E4}"/>
              </a:ext>
            </a:extLst>
          </p:cNvPr>
          <p:cNvSpPr txBox="1"/>
          <p:nvPr/>
        </p:nvSpPr>
        <p:spPr>
          <a:xfrm>
            <a:off x="336642" y="84074"/>
            <a:ext cx="4163438" cy="769441"/>
          </a:xfrm>
          <a:prstGeom prst="rect">
            <a:avLst/>
          </a:prstGeom>
          <a:noFill/>
        </p:spPr>
        <p:txBody>
          <a:bodyPr wrap="square" rtlCol="0">
            <a:spAutoFit/>
          </a:bodyPr>
          <a:lstStyle/>
          <a:p>
            <a:r>
              <a:rPr lang="fr-FR" sz="4400">
                <a:solidFill>
                  <a:srgbClr val="315683"/>
                </a:solidFill>
                <a:latin typeface="EurostileTMed"/>
                <a:ea typeface="+mj-ea"/>
                <a:cs typeface="+mj-cs"/>
              </a:rPr>
              <a:t>Data transmission </a:t>
            </a:r>
          </a:p>
        </p:txBody>
      </p:sp>
      <p:grpSp>
        <p:nvGrpSpPr>
          <p:cNvPr id="2" name="Groupe 1">
            <a:extLst>
              <a:ext uri="{FF2B5EF4-FFF2-40B4-BE49-F238E27FC236}">
                <a16:creationId xmlns:a16="http://schemas.microsoft.com/office/drawing/2014/main" id="{701F303E-1B45-46B2-BE37-0998149E117E}"/>
              </a:ext>
            </a:extLst>
          </p:cNvPr>
          <p:cNvGrpSpPr/>
          <p:nvPr/>
        </p:nvGrpSpPr>
        <p:grpSpPr>
          <a:xfrm>
            <a:off x="1128409" y="-118411"/>
            <a:ext cx="9762554" cy="6415813"/>
            <a:chOff x="1128409" y="-118411"/>
            <a:chExt cx="9762554" cy="6415813"/>
          </a:xfrm>
        </p:grpSpPr>
        <p:pic>
          <p:nvPicPr>
            <p:cNvPr id="6" name="Image 5">
              <a:extLst>
                <a:ext uri="{FF2B5EF4-FFF2-40B4-BE49-F238E27FC236}">
                  <a16:creationId xmlns:a16="http://schemas.microsoft.com/office/drawing/2014/main" id="{E693642C-0D1D-4B62-BAA8-EF7296C9007E}"/>
                </a:ext>
              </a:extLst>
            </p:cNvPr>
            <p:cNvPicPr>
              <a:picLocks noChangeAspect="1"/>
            </p:cNvPicPr>
            <p:nvPr/>
          </p:nvPicPr>
          <p:blipFill>
            <a:blip r:embed="rId2"/>
            <a:stretch>
              <a:fillRect/>
            </a:stretch>
          </p:blipFill>
          <p:spPr>
            <a:xfrm>
              <a:off x="1128409" y="2514413"/>
              <a:ext cx="9762554" cy="3782989"/>
            </a:xfrm>
            <a:prstGeom prst="rect">
              <a:avLst/>
            </a:prstGeom>
          </p:spPr>
        </p:pic>
        <p:pic>
          <p:nvPicPr>
            <p:cNvPr id="11" name="Image 10">
              <a:extLst>
                <a:ext uri="{FF2B5EF4-FFF2-40B4-BE49-F238E27FC236}">
                  <a16:creationId xmlns:a16="http://schemas.microsoft.com/office/drawing/2014/main" id="{E1C7617B-D807-4820-97A2-87AE6D78A9D1}"/>
                </a:ext>
              </a:extLst>
            </p:cNvPr>
            <p:cNvPicPr>
              <a:picLocks noChangeAspect="1"/>
            </p:cNvPicPr>
            <p:nvPr/>
          </p:nvPicPr>
          <p:blipFill rotWithShape="1">
            <a:blip r:embed="rId2"/>
            <a:srcRect l="5343" t="46497" r="72095" b="5094"/>
            <a:stretch/>
          </p:blipFill>
          <p:spPr>
            <a:xfrm>
              <a:off x="4865802" y="468795"/>
              <a:ext cx="2460396" cy="2045618"/>
            </a:xfrm>
            <a:prstGeom prst="rect">
              <a:avLst/>
            </a:prstGeom>
          </p:spPr>
        </p:pic>
        <p:pic>
          <p:nvPicPr>
            <p:cNvPr id="13" name="Image 12">
              <a:extLst>
                <a:ext uri="{FF2B5EF4-FFF2-40B4-BE49-F238E27FC236}">
                  <a16:creationId xmlns:a16="http://schemas.microsoft.com/office/drawing/2014/main" id="{D91E364E-395F-4FD1-91C3-D3F91392F429}"/>
                </a:ext>
              </a:extLst>
            </p:cNvPr>
            <p:cNvPicPr>
              <a:picLocks noChangeAspect="1"/>
            </p:cNvPicPr>
            <p:nvPr/>
          </p:nvPicPr>
          <p:blipFill rotWithShape="1">
            <a:blip r:embed="rId3"/>
            <a:srcRect l="30314" t="2488" r="65909" b="92014"/>
            <a:stretch/>
          </p:blipFill>
          <p:spPr>
            <a:xfrm>
              <a:off x="5597246" y="-118411"/>
              <a:ext cx="824879" cy="607528"/>
            </a:xfrm>
            <a:prstGeom prst="rect">
              <a:avLst/>
            </a:prstGeom>
          </p:spPr>
        </p:pic>
      </p:grpSp>
    </p:spTree>
    <p:extLst>
      <p:ext uri="{BB962C8B-B14F-4D97-AF65-F5344CB8AC3E}">
        <p14:creationId xmlns:p14="http://schemas.microsoft.com/office/powerpoint/2010/main" val="90382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9BD76B8-FECF-98A2-5633-A489DC0844D2}"/>
              </a:ext>
            </a:extLst>
          </p:cNvPr>
          <p:cNvSpPr>
            <a:spLocks noGrp="1"/>
          </p:cNvSpPr>
          <p:nvPr>
            <p:ph type="title"/>
          </p:nvPr>
        </p:nvSpPr>
        <p:spPr>
          <a:xfrm>
            <a:off x="0" y="0"/>
            <a:ext cx="12192000" cy="1077768"/>
          </a:xfrm>
        </p:spPr>
        <p:txBody>
          <a:bodyPr>
            <a:normAutofit/>
          </a:bodyPr>
          <a:lstStyle/>
          <a:p>
            <a:r>
              <a:rPr lang="fr-FR" sz="3900"/>
              <a:t>Technical solutions implemented: the </a:t>
            </a:r>
            <a:r>
              <a:rPr lang="fr-FR" sz="3900" err="1"/>
              <a:t>mesh</a:t>
            </a:r>
            <a:r>
              <a:rPr lang="fr-FR" sz="3900"/>
              <a:t> network</a:t>
            </a:r>
          </a:p>
        </p:txBody>
      </p:sp>
      <p:sp>
        <p:nvSpPr>
          <p:cNvPr id="9" name="Rectangle 1">
            <a:extLst>
              <a:ext uri="{FF2B5EF4-FFF2-40B4-BE49-F238E27FC236}">
                <a16:creationId xmlns:a16="http://schemas.microsoft.com/office/drawing/2014/main" id="{5EDF0082-A994-4A92-813A-05192DB93BF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E6FB455C-330D-94C4-0B3D-245CE38C1A4D}"/>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a:ln>
                <a:noFill/>
              </a:ln>
              <a:solidFill>
                <a:schemeClr val="tx1"/>
              </a:solidFill>
              <a:effectLst/>
              <a:latin typeface="Arial" panose="020B0604020202020204" pitchFamily="34" charset="0"/>
            </a:endParaRPr>
          </a:p>
        </p:txBody>
      </p:sp>
      <p:pic>
        <p:nvPicPr>
          <p:cNvPr id="13" name="Image 12">
            <a:extLst>
              <a:ext uri="{FF2B5EF4-FFF2-40B4-BE49-F238E27FC236}">
                <a16:creationId xmlns:a16="http://schemas.microsoft.com/office/drawing/2014/main" id="{B26CC29E-BB43-4FF3-AE9C-AF6A2C1D4854}"/>
              </a:ext>
            </a:extLst>
          </p:cNvPr>
          <p:cNvPicPr>
            <a:picLocks noChangeAspect="1"/>
          </p:cNvPicPr>
          <p:nvPr/>
        </p:nvPicPr>
        <p:blipFill>
          <a:blip r:embed="rId2"/>
          <a:stretch>
            <a:fillRect/>
          </a:stretch>
        </p:blipFill>
        <p:spPr>
          <a:xfrm>
            <a:off x="7213420" y="1230167"/>
            <a:ext cx="4315562" cy="4052278"/>
          </a:xfrm>
          <a:prstGeom prst="rect">
            <a:avLst/>
          </a:prstGeom>
        </p:spPr>
      </p:pic>
      <p:graphicFrame>
        <p:nvGraphicFramePr>
          <p:cNvPr id="15" name="ZoneTexte 11">
            <a:extLst>
              <a:ext uri="{FF2B5EF4-FFF2-40B4-BE49-F238E27FC236}">
                <a16:creationId xmlns:a16="http://schemas.microsoft.com/office/drawing/2014/main" id="{0FDC51AF-9F21-FB82-F0C4-60A178BCF941}"/>
              </a:ext>
            </a:extLst>
          </p:cNvPr>
          <p:cNvGraphicFramePr/>
          <p:nvPr/>
        </p:nvGraphicFramePr>
        <p:xfrm>
          <a:off x="412422" y="1997839"/>
          <a:ext cx="6198124"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8171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77C3700-B137-4841-9D83-1C8EA1B2F18F}"/>
              </a:ext>
            </a:extLst>
          </p:cNvPr>
          <p:cNvSpPr>
            <a:spLocks noGrp="1"/>
          </p:cNvSpPr>
          <p:nvPr>
            <p:ph type="title"/>
          </p:nvPr>
        </p:nvSpPr>
        <p:spPr/>
        <p:txBody>
          <a:bodyPr/>
          <a:lstStyle/>
          <a:p>
            <a:r>
              <a:rPr lang="en-US" sz="3900"/>
              <a:t>What is a Mesh Network?</a:t>
            </a:r>
            <a:endParaRPr lang="fr-FR" sz="3900"/>
          </a:p>
        </p:txBody>
      </p:sp>
      <p:sp>
        <p:nvSpPr>
          <p:cNvPr id="6" name="ZoneTexte 5">
            <a:extLst>
              <a:ext uri="{FF2B5EF4-FFF2-40B4-BE49-F238E27FC236}">
                <a16:creationId xmlns:a16="http://schemas.microsoft.com/office/drawing/2014/main" id="{6FFB16C1-F4E1-469D-87E0-6BDBF4372770}"/>
              </a:ext>
            </a:extLst>
          </p:cNvPr>
          <p:cNvSpPr txBox="1"/>
          <p:nvPr/>
        </p:nvSpPr>
        <p:spPr>
          <a:xfrm>
            <a:off x="0" y="897543"/>
            <a:ext cx="9747316" cy="830997"/>
          </a:xfrm>
          <a:prstGeom prst="rect">
            <a:avLst/>
          </a:prstGeom>
          <a:noFill/>
        </p:spPr>
        <p:txBody>
          <a:bodyPr wrap="square">
            <a:spAutoFit/>
          </a:bodyPr>
          <a:lstStyle/>
          <a:p>
            <a:r>
              <a:rPr lang="en-US" sz="2400">
                <a:solidFill>
                  <a:srgbClr val="315683"/>
                </a:solidFill>
              </a:rPr>
              <a:t>Objective : Establish a self-healing, self-configuring LoRa mesh network </a:t>
            </a:r>
          </a:p>
          <a:p>
            <a:r>
              <a:rPr lang="en-US" sz="2400">
                <a:solidFill>
                  <a:srgbClr val="315683"/>
                </a:solidFill>
              </a:rPr>
              <a:t>for long-range communication : successful </a:t>
            </a:r>
            <a:endParaRPr lang="fr-FR" sz="2400">
              <a:solidFill>
                <a:srgbClr val="315683"/>
              </a:solidFill>
            </a:endParaRPr>
          </a:p>
        </p:txBody>
      </p:sp>
      <p:pic>
        <p:nvPicPr>
          <p:cNvPr id="5" name="Espace réservé du contenu 4">
            <a:extLst>
              <a:ext uri="{FF2B5EF4-FFF2-40B4-BE49-F238E27FC236}">
                <a16:creationId xmlns:a16="http://schemas.microsoft.com/office/drawing/2014/main" id="{43A4C12A-7332-49D1-8664-2775D55AE7FE}"/>
              </a:ext>
            </a:extLst>
          </p:cNvPr>
          <p:cNvPicPr>
            <a:picLocks noGrp="1" noChangeAspect="1"/>
          </p:cNvPicPr>
          <p:nvPr>
            <p:ph sz="quarter" idx="10"/>
          </p:nvPr>
        </p:nvPicPr>
        <p:blipFill>
          <a:blip r:embed="rId2"/>
          <a:stretch>
            <a:fillRect/>
          </a:stretch>
        </p:blipFill>
        <p:spPr>
          <a:xfrm>
            <a:off x="179098" y="1728540"/>
            <a:ext cx="11833804" cy="1188548"/>
          </a:xfrm>
        </p:spPr>
      </p:pic>
      <p:sp>
        <p:nvSpPr>
          <p:cNvPr id="10" name="ZoneTexte 9">
            <a:extLst>
              <a:ext uri="{FF2B5EF4-FFF2-40B4-BE49-F238E27FC236}">
                <a16:creationId xmlns:a16="http://schemas.microsoft.com/office/drawing/2014/main" id="{42EC0E8A-D3D6-448C-B617-E1FCBB7CA810}"/>
              </a:ext>
            </a:extLst>
          </p:cNvPr>
          <p:cNvSpPr txBox="1"/>
          <p:nvPr/>
        </p:nvSpPr>
        <p:spPr>
          <a:xfrm>
            <a:off x="256605" y="3914916"/>
            <a:ext cx="6201382" cy="2308324"/>
          </a:xfrm>
          <a:prstGeom prst="rect">
            <a:avLst/>
          </a:prstGeom>
          <a:noFill/>
        </p:spPr>
        <p:txBody>
          <a:bodyPr wrap="square">
            <a:spAutoFit/>
          </a:bodyPr>
          <a:lstStyle/>
          <a:p>
            <a:r>
              <a:rPr lang="en-US" err="1"/>
              <a:t>WantAck</a:t>
            </a:r>
            <a:r>
              <a:rPr lang="en-US"/>
              <a:t>=0 means no acknowledgment is needed for this message.</a:t>
            </a:r>
          </a:p>
          <a:p>
            <a:r>
              <a:rPr lang="en-US" err="1"/>
              <a:t>HopLim</a:t>
            </a:r>
            <a:r>
              <a:rPr lang="en-US"/>
              <a:t>=3 suggests the message can make a maximum of three hops in the network.</a:t>
            </a:r>
          </a:p>
          <a:p>
            <a:r>
              <a:rPr lang="en-US" err="1"/>
              <a:t>ch</a:t>
            </a:r>
            <a:r>
              <a:rPr lang="en-US"/>
              <a:t>=0x8 specifies the communication channel number 8.</a:t>
            </a:r>
          </a:p>
          <a:p>
            <a:r>
              <a:rPr lang="en-US"/>
              <a:t>encrypted indicates the data is encrypted for security.</a:t>
            </a:r>
          </a:p>
          <a:p>
            <a:r>
              <a:rPr lang="en-US" err="1"/>
              <a:t>hopStart</a:t>
            </a:r>
            <a:r>
              <a:rPr lang="en-US"/>
              <a:t>=3 and priority=10 show the initial hop count and the message priority level, respectively.</a:t>
            </a:r>
          </a:p>
        </p:txBody>
      </p:sp>
      <p:sp>
        <p:nvSpPr>
          <p:cNvPr id="12" name="ZoneTexte 11">
            <a:extLst>
              <a:ext uri="{FF2B5EF4-FFF2-40B4-BE49-F238E27FC236}">
                <a16:creationId xmlns:a16="http://schemas.microsoft.com/office/drawing/2014/main" id="{DA455379-FCDD-455F-B32B-8D98FB7D3C2E}"/>
              </a:ext>
            </a:extLst>
          </p:cNvPr>
          <p:cNvSpPr txBox="1"/>
          <p:nvPr/>
        </p:nvSpPr>
        <p:spPr>
          <a:xfrm>
            <a:off x="6982904" y="3914916"/>
            <a:ext cx="4404675" cy="2031325"/>
          </a:xfrm>
          <a:prstGeom prst="rect">
            <a:avLst/>
          </a:prstGeom>
          <a:noFill/>
        </p:spPr>
        <p:txBody>
          <a:bodyPr wrap="square">
            <a:spAutoFit/>
          </a:bodyPr>
          <a:lstStyle/>
          <a:p>
            <a:r>
              <a:rPr lang="en-US"/>
              <a:t>The bandwidth (</a:t>
            </a:r>
            <a:r>
              <a:rPr lang="en-US" err="1"/>
              <a:t>bw</a:t>
            </a:r>
            <a:r>
              <a:rPr lang="en-US"/>
              <a:t>=250) is set to 250 kHz</a:t>
            </a:r>
          </a:p>
          <a:p>
            <a:endParaRPr lang="en-US"/>
          </a:p>
          <a:p>
            <a:r>
              <a:rPr lang="en-US"/>
              <a:t>The spreading factor (sf=11) impacts   transmission range and robustness, and the </a:t>
            </a:r>
          </a:p>
          <a:p>
            <a:endParaRPr lang="en-US"/>
          </a:p>
          <a:p>
            <a:r>
              <a:rPr lang="en-US"/>
              <a:t>Coding rate (</a:t>
            </a:r>
            <a:r>
              <a:rPr lang="en-US" err="1"/>
              <a:t>cr</a:t>
            </a:r>
            <a:r>
              <a:rPr lang="en-US"/>
              <a:t>=4/5) relates to signal reliability.</a:t>
            </a:r>
          </a:p>
        </p:txBody>
      </p:sp>
      <p:pic>
        <p:nvPicPr>
          <p:cNvPr id="11" name="Image 10">
            <a:extLst>
              <a:ext uri="{FF2B5EF4-FFF2-40B4-BE49-F238E27FC236}">
                <a16:creationId xmlns:a16="http://schemas.microsoft.com/office/drawing/2014/main" id="{6FB2FC17-9FEB-45F1-99C2-63F9F3DE35D6}"/>
              </a:ext>
            </a:extLst>
          </p:cNvPr>
          <p:cNvPicPr>
            <a:picLocks noChangeAspect="1"/>
          </p:cNvPicPr>
          <p:nvPr/>
        </p:nvPicPr>
        <p:blipFill>
          <a:blip r:embed="rId3"/>
          <a:stretch>
            <a:fillRect/>
          </a:stretch>
        </p:blipFill>
        <p:spPr>
          <a:xfrm>
            <a:off x="179098" y="2804584"/>
            <a:ext cx="11833804" cy="928430"/>
          </a:xfrm>
          <a:prstGeom prst="rect">
            <a:avLst/>
          </a:prstGeom>
        </p:spPr>
      </p:pic>
      <p:pic>
        <p:nvPicPr>
          <p:cNvPr id="13" name="Image 12">
            <a:extLst>
              <a:ext uri="{FF2B5EF4-FFF2-40B4-BE49-F238E27FC236}">
                <a16:creationId xmlns:a16="http://schemas.microsoft.com/office/drawing/2014/main" id="{717B04AF-4859-4CD9-B2CE-F6DD59603715}"/>
              </a:ext>
            </a:extLst>
          </p:cNvPr>
          <p:cNvPicPr>
            <a:picLocks noChangeAspect="1"/>
          </p:cNvPicPr>
          <p:nvPr/>
        </p:nvPicPr>
        <p:blipFill>
          <a:blip r:embed="rId4"/>
          <a:stretch>
            <a:fillRect/>
          </a:stretch>
        </p:blipFill>
        <p:spPr>
          <a:xfrm>
            <a:off x="9185241" y="63215"/>
            <a:ext cx="2952750" cy="1552575"/>
          </a:xfrm>
          <a:prstGeom prst="rect">
            <a:avLst/>
          </a:prstGeom>
        </p:spPr>
      </p:pic>
    </p:spTree>
    <p:extLst>
      <p:ext uri="{BB962C8B-B14F-4D97-AF65-F5344CB8AC3E}">
        <p14:creationId xmlns:p14="http://schemas.microsoft.com/office/powerpoint/2010/main" val="1492416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6B62AEC-2AB3-4A38-BBCB-F74A32F346D1}"/>
              </a:ext>
            </a:extLst>
          </p:cNvPr>
          <p:cNvSpPr>
            <a:spLocks noGrp="1"/>
          </p:cNvSpPr>
          <p:nvPr>
            <p:ph type="title"/>
          </p:nvPr>
        </p:nvSpPr>
        <p:spPr/>
        <p:txBody>
          <a:bodyPr/>
          <a:lstStyle/>
          <a:p>
            <a:r>
              <a:rPr lang="en-US" sz="3900"/>
              <a:t>Communication in LoRa Mesh Network</a:t>
            </a:r>
            <a:endParaRPr lang="fr-FR" sz="3900"/>
          </a:p>
        </p:txBody>
      </p:sp>
      <p:pic>
        <p:nvPicPr>
          <p:cNvPr id="7" name="Image 6" descr="Une image contenant ligne, diagramme, capture d’écran&#10;&#10;Description générée automatiquement">
            <a:extLst>
              <a:ext uri="{FF2B5EF4-FFF2-40B4-BE49-F238E27FC236}">
                <a16:creationId xmlns:a16="http://schemas.microsoft.com/office/drawing/2014/main" id="{0882F5C4-BEF6-4D88-8399-EE7D230B5712}"/>
              </a:ext>
            </a:extLst>
          </p:cNvPr>
          <p:cNvPicPr>
            <a:picLocks noChangeAspect="1"/>
          </p:cNvPicPr>
          <p:nvPr/>
        </p:nvPicPr>
        <p:blipFill rotWithShape="1">
          <a:blip r:embed="rId2">
            <a:extLst>
              <a:ext uri="{28A0092B-C50C-407E-A947-70E740481C1C}">
                <a14:useLocalDpi xmlns:a14="http://schemas.microsoft.com/office/drawing/2010/main" val="0"/>
              </a:ext>
            </a:extLst>
          </a:blip>
          <a:srcRect l="30606"/>
          <a:stretch/>
        </p:blipFill>
        <p:spPr>
          <a:xfrm>
            <a:off x="12740" y="1442301"/>
            <a:ext cx="6231199" cy="3795045"/>
          </a:xfrm>
          <a:prstGeom prst="rect">
            <a:avLst/>
          </a:prstGeom>
        </p:spPr>
      </p:pic>
      <p:pic>
        <p:nvPicPr>
          <p:cNvPr id="8" name="Image 7">
            <a:extLst>
              <a:ext uri="{FF2B5EF4-FFF2-40B4-BE49-F238E27FC236}">
                <a16:creationId xmlns:a16="http://schemas.microsoft.com/office/drawing/2014/main" id="{0FBA74CB-161E-4CD6-A91A-5A179763B918}"/>
              </a:ext>
            </a:extLst>
          </p:cNvPr>
          <p:cNvPicPr>
            <a:picLocks noChangeAspect="1"/>
          </p:cNvPicPr>
          <p:nvPr/>
        </p:nvPicPr>
        <p:blipFill>
          <a:blip r:embed="rId3"/>
          <a:stretch>
            <a:fillRect/>
          </a:stretch>
        </p:blipFill>
        <p:spPr>
          <a:xfrm>
            <a:off x="5960801" y="1442301"/>
            <a:ext cx="6218459" cy="3974937"/>
          </a:xfrm>
          <a:prstGeom prst="rect">
            <a:avLst/>
          </a:prstGeom>
        </p:spPr>
      </p:pic>
    </p:spTree>
    <p:extLst>
      <p:ext uri="{BB962C8B-B14F-4D97-AF65-F5344CB8AC3E}">
        <p14:creationId xmlns:p14="http://schemas.microsoft.com/office/powerpoint/2010/main" val="24795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62B7417-17C2-C29D-A525-96D272435E48}"/>
              </a:ext>
            </a:extLst>
          </p:cNvPr>
          <p:cNvSpPr>
            <a:spLocks noGrp="1"/>
          </p:cNvSpPr>
          <p:nvPr>
            <p:ph sz="quarter" idx="10"/>
          </p:nvPr>
        </p:nvSpPr>
        <p:spPr>
          <a:xfrm>
            <a:off x="414237" y="1977131"/>
            <a:ext cx="6332583" cy="3713550"/>
          </a:xfrm>
        </p:spPr>
        <p:txBody>
          <a:bodyPr/>
          <a:lstStyle/>
          <a:p>
            <a:pPr marL="0" indent="0">
              <a:buNone/>
            </a:pPr>
            <a:endParaRPr lang="fr-FR" sz="2400"/>
          </a:p>
          <a:p>
            <a:endParaRPr lang="fr-FR" sz="2400"/>
          </a:p>
        </p:txBody>
      </p:sp>
      <p:sp>
        <p:nvSpPr>
          <p:cNvPr id="3" name="Titre 2">
            <a:extLst>
              <a:ext uri="{FF2B5EF4-FFF2-40B4-BE49-F238E27FC236}">
                <a16:creationId xmlns:a16="http://schemas.microsoft.com/office/drawing/2014/main" id="{503100DD-77E7-9118-4974-A55436E69CC1}"/>
              </a:ext>
            </a:extLst>
          </p:cNvPr>
          <p:cNvSpPr>
            <a:spLocks noGrp="1"/>
          </p:cNvSpPr>
          <p:nvPr>
            <p:ph type="title"/>
          </p:nvPr>
        </p:nvSpPr>
        <p:spPr/>
        <p:txBody>
          <a:bodyPr/>
          <a:lstStyle/>
          <a:p>
            <a:r>
              <a:rPr lang="fr-FR" sz="3900"/>
              <a:t>Technical solutions implemented: What about Security </a:t>
            </a:r>
          </a:p>
        </p:txBody>
      </p:sp>
      <p:grpSp>
        <p:nvGrpSpPr>
          <p:cNvPr id="5" name="Group 4">
            <a:extLst>
              <a:ext uri="{FF2B5EF4-FFF2-40B4-BE49-F238E27FC236}">
                <a16:creationId xmlns:a16="http://schemas.microsoft.com/office/drawing/2014/main" id="{75E69436-8BE8-F8EE-8014-5C3DC94C2979}"/>
              </a:ext>
            </a:extLst>
          </p:cNvPr>
          <p:cNvGrpSpPr/>
          <p:nvPr/>
        </p:nvGrpSpPr>
        <p:grpSpPr>
          <a:xfrm>
            <a:off x="128337" y="2092568"/>
            <a:ext cx="5967664" cy="3940484"/>
            <a:chOff x="128336" y="1167319"/>
            <a:chExt cx="6904383" cy="4865733"/>
          </a:xfrm>
        </p:grpSpPr>
        <p:pic>
          <p:nvPicPr>
            <p:cNvPr id="1026" name="Picture 2" descr="What is AES Encryption and How Does It Work [Detailed Guide]">
              <a:extLst>
                <a:ext uri="{FF2B5EF4-FFF2-40B4-BE49-F238E27FC236}">
                  <a16:creationId xmlns:a16="http://schemas.microsoft.com/office/drawing/2014/main" id="{2BB4D609-309D-5D61-82C2-8C77EEB97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36" y="1167319"/>
              <a:ext cx="6904383" cy="48657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188237-71F8-3271-D9D9-8EEE34362476}"/>
                </a:ext>
              </a:extLst>
            </p:cNvPr>
            <p:cNvSpPr txBox="1"/>
            <p:nvPr/>
          </p:nvSpPr>
          <p:spPr>
            <a:xfrm>
              <a:off x="128336" y="5663720"/>
              <a:ext cx="6904383" cy="369332"/>
            </a:xfrm>
            <a:prstGeom prst="rect">
              <a:avLst/>
            </a:prstGeom>
            <a:solidFill>
              <a:schemeClr val="bg1"/>
            </a:solidFill>
          </p:spPr>
          <p:txBody>
            <a:bodyPr wrap="square" rtlCol="0">
              <a:spAutoFit/>
            </a:bodyPr>
            <a:lstStyle/>
            <a:p>
              <a:endParaRPr lang="en-GB"/>
            </a:p>
          </p:txBody>
        </p:sp>
      </p:grpSp>
      <p:graphicFrame>
        <p:nvGraphicFramePr>
          <p:cNvPr id="6" name="ZoneTexte 10">
            <a:extLst>
              <a:ext uri="{FF2B5EF4-FFF2-40B4-BE49-F238E27FC236}">
                <a16:creationId xmlns:a16="http://schemas.microsoft.com/office/drawing/2014/main" id="{A82931EE-C958-09EE-7170-31AE06359934}"/>
              </a:ext>
            </a:extLst>
          </p:cNvPr>
          <p:cNvGraphicFramePr/>
          <p:nvPr>
            <p:extLst>
              <p:ext uri="{D42A27DB-BD31-4B8C-83A1-F6EECF244321}">
                <p14:modId xmlns:p14="http://schemas.microsoft.com/office/powerpoint/2010/main" val="4266899153"/>
              </p:ext>
            </p:extLst>
          </p:nvPr>
        </p:nvGraphicFramePr>
        <p:xfrm>
          <a:off x="6381901" y="2092567"/>
          <a:ext cx="5484343" cy="2329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ZoneTexte 10">
            <a:extLst>
              <a:ext uri="{FF2B5EF4-FFF2-40B4-BE49-F238E27FC236}">
                <a16:creationId xmlns:a16="http://schemas.microsoft.com/office/drawing/2014/main" id="{1E180D99-B1F5-68A9-6878-4A2A98D8EF29}"/>
              </a:ext>
            </a:extLst>
          </p:cNvPr>
          <p:cNvGraphicFramePr/>
          <p:nvPr>
            <p:extLst>
              <p:ext uri="{D42A27DB-BD31-4B8C-83A1-F6EECF244321}">
                <p14:modId xmlns:p14="http://schemas.microsoft.com/office/powerpoint/2010/main" val="173086287"/>
              </p:ext>
            </p:extLst>
          </p:nvPr>
        </p:nvGraphicFramePr>
        <p:xfrm>
          <a:off x="3498046" y="1283739"/>
          <a:ext cx="5195908" cy="6028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18498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3100DD-77E7-9118-4974-A55436E69CC1}"/>
              </a:ext>
            </a:extLst>
          </p:cNvPr>
          <p:cNvSpPr>
            <a:spLocks noGrp="1"/>
          </p:cNvSpPr>
          <p:nvPr>
            <p:ph type="title"/>
          </p:nvPr>
        </p:nvSpPr>
        <p:spPr/>
        <p:txBody>
          <a:bodyPr/>
          <a:lstStyle/>
          <a:p>
            <a:r>
              <a:rPr lang="fr-FR" sz="3900"/>
              <a:t>Technical solutions implemented: What about Security </a:t>
            </a:r>
          </a:p>
        </p:txBody>
      </p:sp>
      <p:grpSp>
        <p:nvGrpSpPr>
          <p:cNvPr id="1038" name="Group 1037">
            <a:extLst>
              <a:ext uri="{FF2B5EF4-FFF2-40B4-BE49-F238E27FC236}">
                <a16:creationId xmlns:a16="http://schemas.microsoft.com/office/drawing/2014/main" id="{ED85DA6A-50E3-7B54-0372-2395C4855B70}"/>
              </a:ext>
            </a:extLst>
          </p:cNvPr>
          <p:cNvGrpSpPr/>
          <p:nvPr/>
        </p:nvGrpSpPr>
        <p:grpSpPr>
          <a:xfrm>
            <a:off x="284480" y="1888227"/>
            <a:ext cx="10607040" cy="4431291"/>
            <a:chOff x="81280" y="1676095"/>
            <a:chExt cx="10607040" cy="4643423"/>
          </a:xfrm>
        </p:grpSpPr>
        <p:grpSp>
          <p:nvGrpSpPr>
            <p:cNvPr id="1034" name="Group 1033">
              <a:extLst>
                <a:ext uri="{FF2B5EF4-FFF2-40B4-BE49-F238E27FC236}">
                  <a16:creationId xmlns:a16="http://schemas.microsoft.com/office/drawing/2014/main" id="{E67B330A-5868-9F03-9982-D9BF8471463B}"/>
                </a:ext>
              </a:extLst>
            </p:cNvPr>
            <p:cNvGrpSpPr/>
            <p:nvPr/>
          </p:nvGrpSpPr>
          <p:grpSpPr>
            <a:xfrm>
              <a:off x="81280" y="1696720"/>
              <a:ext cx="10607040" cy="4622798"/>
              <a:chOff x="531871" y="1727200"/>
              <a:chExt cx="11124142" cy="4622798"/>
            </a:xfrm>
          </p:grpSpPr>
          <p:grpSp>
            <p:nvGrpSpPr>
              <p:cNvPr id="59" name="Group 58">
                <a:extLst>
                  <a:ext uri="{FF2B5EF4-FFF2-40B4-BE49-F238E27FC236}">
                    <a16:creationId xmlns:a16="http://schemas.microsoft.com/office/drawing/2014/main" id="{0BAACDA5-F544-7549-32D0-57EE2618CBB1}"/>
                  </a:ext>
                </a:extLst>
              </p:cNvPr>
              <p:cNvGrpSpPr/>
              <p:nvPr/>
            </p:nvGrpSpPr>
            <p:grpSpPr>
              <a:xfrm>
                <a:off x="4152535" y="3899253"/>
                <a:ext cx="3886929" cy="369332"/>
                <a:chOff x="4152535" y="3899253"/>
                <a:chExt cx="3886929" cy="369332"/>
              </a:xfrm>
            </p:grpSpPr>
            <p:cxnSp>
              <p:nvCxnSpPr>
                <p:cNvPr id="48" name="Straight Arrow Connector 47">
                  <a:extLst>
                    <a:ext uri="{FF2B5EF4-FFF2-40B4-BE49-F238E27FC236}">
                      <a16:creationId xmlns:a16="http://schemas.microsoft.com/office/drawing/2014/main" id="{05C17694-6772-5656-E216-DFB3105E0DA0}"/>
                    </a:ext>
                  </a:extLst>
                </p:cNvPr>
                <p:cNvCxnSpPr>
                  <a:cxnSpLocks/>
                </p:cNvCxnSpPr>
                <p:nvPr/>
              </p:nvCxnSpPr>
              <p:spPr>
                <a:xfrm flipH="1">
                  <a:off x="4152535" y="4254959"/>
                  <a:ext cx="388692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E52DB74-067A-F851-674C-86053897253A}"/>
                    </a:ext>
                  </a:extLst>
                </p:cNvPr>
                <p:cNvSpPr txBox="1"/>
                <p:nvPr/>
              </p:nvSpPr>
              <p:spPr>
                <a:xfrm>
                  <a:off x="4289415" y="3899253"/>
                  <a:ext cx="1940562" cy="369332"/>
                </a:xfrm>
                <a:prstGeom prst="rect">
                  <a:avLst/>
                </a:prstGeom>
                <a:noFill/>
              </p:spPr>
              <p:txBody>
                <a:bodyPr wrap="square" rtlCol="0">
                  <a:spAutoFit/>
                </a:bodyPr>
                <a:lstStyle/>
                <a:p>
                  <a:r>
                    <a:rPr lang="en-GB">
                      <a:solidFill>
                        <a:schemeClr val="accent1">
                          <a:lumMod val="75000"/>
                        </a:schemeClr>
                      </a:solidFill>
                      <a:highlight>
                        <a:srgbClr val="FFFF00"/>
                      </a:highlight>
                    </a:rPr>
                    <a:t>Public key Mod. 2</a:t>
                  </a:r>
                </a:p>
              </p:txBody>
            </p:sp>
          </p:grpSp>
          <p:grpSp>
            <p:nvGrpSpPr>
              <p:cNvPr id="60" name="Group 59">
                <a:extLst>
                  <a:ext uri="{FF2B5EF4-FFF2-40B4-BE49-F238E27FC236}">
                    <a16:creationId xmlns:a16="http://schemas.microsoft.com/office/drawing/2014/main" id="{CE0070DC-51EE-37C7-6749-1C4360129DC3}"/>
                  </a:ext>
                </a:extLst>
              </p:cNvPr>
              <p:cNvGrpSpPr/>
              <p:nvPr/>
            </p:nvGrpSpPr>
            <p:grpSpPr>
              <a:xfrm>
                <a:off x="4152535" y="3517041"/>
                <a:ext cx="3886929" cy="369332"/>
                <a:chOff x="4152535" y="3517041"/>
                <a:chExt cx="3886929" cy="369332"/>
              </a:xfrm>
            </p:grpSpPr>
            <p:cxnSp>
              <p:nvCxnSpPr>
                <p:cNvPr id="47" name="Straight Arrow Connector 46">
                  <a:extLst>
                    <a:ext uri="{FF2B5EF4-FFF2-40B4-BE49-F238E27FC236}">
                      <a16:creationId xmlns:a16="http://schemas.microsoft.com/office/drawing/2014/main" id="{47BF3F0C-5DC8-4869-B5DA-0EFC21ABBFD9}"/>
                    </a:ext>
                  </a:extLst>
                </p:cNvPr>
                <p:cNvCxnSpPr/>
                <p:nvPr/>
              </p:nvCxnSpPr>
              <p:spPr>
                <a:xfrm>
                  <a:off x="4152535" y="3868615"/>
                  <a:ext cx="388692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AA002D-F441-EEF1-EC88-B99372E5EFC3}"/>
                    </a:ext>
                  </a:extLst>
                </p:cNvPr>
                <p:cNvSpPr txBox="1"/>
                <p:nvPr/>
              </p:nvSpPr>
              <p:spPr>
                <a:xfrm>
                  <a:off x="6097530" y="3517041"/>
                  <a:ext cx="1940562" cy="369332"/>
                </a:xfrm>
                <a:prstGeom prst="rect">
                  <a:avLst/>
                </a:prstGeom>
                <a:noFill/>
              </p:spPr>
              <p:txBody>
                <a:bodyPr wrap="square" rtlCol="0">
                  <a:spAutoFit/>
                </a:bodyPr>
                <a:lstStyle/>
                <a:p>
                  <a:r>
                    <a:rPr lang="en-GB">
                      <a:solidFill>
                        <a:schemeClr val="accent1">
                          <a:lumMod val="75000"/>
                        </a:schemeClr>
                      </a:solidFill>
                      <a:highlight>
                        <a:srgbClr val="FFFF00"/>
                      </a:highlight>
                    </a:rPr>
                    <a:t>Public key Mod. 1</a:t>
                  </a:r>
                </a:p>
              </p:txBody>
            </p:sp>
          </p:grpSp>
          <p:grpSp>
            <p:nvGrpSpPr>
              <p:cNvPr id="1024" name="Group 1023">
                <a:extLst>
                  <a:ext uri="{FF2B5EF4-FFF2-40B4-BE49-F238E27FC236}">
                    <a16:creationId xmlns:a16="http://schemas.microsoft.com/office/drawing/2014/main" id="{28D38879-689D-54FF-E0A6-E46C5772485A}"/>
                  </a:ext>
                </a:extLst>
              </p:cNvPr>
              <p:cNvGrpSpPr/>
              <p:nvPr/>
            </p:nvGrpSpPr>
            <p:grpSpPr>
              <a:xfrm>
                <a:off x="4153905" y="5244000"/>
                <a:ext cx="3884187" cy="956668"/>
                <a:chOff x="4153905" y="5244000"/>
                <a:chExt cx="3884187" cy="956668"/>
              </a:xfrm>
            </p:grpSpPr>
            <p:sp>
              <p:nvSpPr>
                <p:cNvPr id="56" name="Arrow: Right 55">
                  <a:extLst>
                    <a:ext uri="{FF2B5EF4-FFF2-40B4-BE49-F238E27FC236}">
                      <a16:creationId xmlns:a16="http://schemas.microsoft.com/office/drawing/2014/main" id="{38A0ADA1-9930-C6A6-D803-90A06A4526A1}"/>
                    </a:ext>
                  </a:extLst>
                </p:cNvPr>
                <p:cNvSpPr/>
                <p:nvPr/>
              </p:nvSpPr>
              <p:spPr>
                <a:xfrm>
                  <a:off x="4153905" y="5428666"/>
                  <a:ext cx="3884187" cy="772002"/>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8EA824E0-7B4F-1CD1-9F68-3832C56D7C10}"/>
                    </a:ext>
                  </a:extLst>
                </p:cNvPr>
                <p:cNvSpPr txBox="1"/>
                <p:nvPr/>
              </p:nvSpPr>
              <p:spPr>
                <a:xfrm>
                  <a:off x="5533649" y="5630001"/>
                  <a:ext cx="968751" cy="369332"/>
                </a:xfrm>
                <a:prstGeom prst="rect">
                  <a:avLst/>
                </a:prstGeom>
                <a:noFill/>
              </p:spPr>
              <p:txBody>
                <a:bodyPr wrap="square" rtlCol="0">
                  <a:spAutoFit/>
                </a:bodyPr>
                <a:lstStyle/>
                <a:p>
                  <a:r>
                    <a:rPr lang="en-GB">
                      <a:solidFill>
                        <a:srgbClr val="FF0000"/>
                      </a:solidFill>
                      <a:highlight>
                        <a:srgbClr val="FFFF00"/>
                      </a:highlight>
                    </a:rPr>
                    <a:t>AES Key</a:t>
                  </a:r>
                </a:p>
              </p:txBody>
            </p:sp>
            <p:sp>
              <p:nvSpPr>
                <p:cNvPr id="63" name="TextBox 62">
                  <a:extLst>
                    <a:ext uri="{FF2B5EF4-FFF2-40B4-BE49-F238E27FC236}">
                      <a16:creationId xmlns:a16="http://schemas.microsoft.com/office/drawing/2014/main" id="{E21950E1-5727-B380-1FF7-8CF0EB8F79AC}"/>
                    </a:ext>
                  </a:extLst>
                </p:cNvPr>
                <p:cNvSpPr txBox="1"/>
                <p:nvPr/>
              </p:nvSpPr>
              <p:spPr>
                <a:xfrm>
                  <a:off x="4158023" y="5244000"/>
                  <a:ext cx="3451815" cy="369332"/>
                </a:xfrm>
                <a:prstGeom prst="rect">
                  <a:avLst/>
                </a:prstGeom>
                <a:noFill/>
              </p:spPr>
              <p:txBody>
                <a:bodyPr wrap="square" rtlCol="0">
                  <a:spAutoFit/>
                </a:bodyPr>
                <a:lstStyle/>
                <a:p>
                  <a:r>
                    <a:rPr lang="en-GB">
                      <a:solidFill>
                        <a:srgbClr val="00B050"/>
                      </a:solidFill>
                    </a:rPr>
                    <a:t>Secure channel = Key + signature </a:t>
                  </a:r>
                </a:p>
              </p:txBody>
            </p:sp>
          </p:grpSp>
          <p:grpSp>
            <p:nvGrpSpPr>
              <p:cNvPr id="1032" name="Group 1031">
                <a:extLst>
                  <a:ext uri="{FF2B5EF4-FFF2-40B4-BE49-F238E27FC236}">
                    <a16:creationId xmlns:a16="http://schemas.microsoft.com/office/drawing/2014/main" id="{F7726BFA-2742-1B00-4374-8E07F26091B4}"/>
                  </a:ext>
                </a:extLst>
              </p:cNvPr>
              <p:cNvGrpSpPr/>
              <p:nvPr/>
            </p:nvGrpSpPr>
            <p:grpSpPr>
              <a:xfrm>
                <a:off x="531871" y="1727200"/>
                <a:ext cx="3623409" cy="4622798"/>
                <a:chOff x="531871" y="1727200"/>
                <a:chExt cx="3623409" cy="4622798"/>
              </a:xfrm>
            </p:grpSpPr>
            <p:sp>
              <p:nvSpPr>
                <p:cNvPr id="1028" name="Rectangle 1027">
                  <a:extLst>
                    <a:ext uri="{FF2B5EF4-FFF2-40B4-BE49-F238E27FC236}">
                      <a16:creationId xmlns:a16="http://schemas.microsoft.com/office/drawing/2014/main" id="{58F94AB8-0318-9BD3-19B6-AB2D463601F9}"/>
                    </a:ext>
                  </a:extLst>
                </p:cNvPr>
                <p:cNvSpPr/>
                <p:nvPr/>
              </p:nvSpPr>
              <p:spPr>
                <a:xfrm>
                  <a:off x="531871" y="1727200"/>
                  <a:ext cx="3619291" cy="462279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7">
                  <a:extLst>
                    <a:ext uri="{FF2B5EF4-FFF2-40B4-BE49-F238E27FC236}">
                      <a16:creationId xmlns:a16="http://schemas.microsoft.com/office/drawing/2014/main" id="{3D9B8F15-739A-ED59-600D-423B207E0D64}"/>
                    </a:ext>
                  </a:extLst>
                </p:cNvPr>
                <p:cNvGrpSpPr/>
                <p:nvPr/>
              </p:nvGrpSpPr>
              <p:grpSpPr>
                <a:xfrm>
                  <a:off x="723899" y="2034960"/>
                  <a:ext cx="3431381" cy="4035069"/>
                  <a:chOff x="765294" y="1331575"/>
                  <a:chExt cx="3431381" cy="4035069"/>
                </a:xfrm>
              </p:grpSpPr>
              <p:grpSp>
                <p:nvGrpSpPr>
                  <p:cNvPr id="7" name="Group 6">
                    <a:extLst>
                      <a:ext uri="{FF2B5EF4-FFF2-40B4-BE49-F238E27FC236}">
                        <a16:creationId xmlns:a16="http://schemas.microsoft.com/office/drawing/2014/main" id="{DDD5B464-1C2B-2B08-3DAF-5C9EC21B227B}"/>
                      </a:ext>
                    </a:extLst>
                  </p:cNvPr>
                  <p:cNvGrpSpPr/>
                  <p:nvPr/>
                </p:nvGrpSpPr>
                <p:grpSpPr>
                  <a:xfrm>
                    <a:off x="2518262" y="1331575"/>
                    <a:ext cx="1675669" cy="602859"/>
                    <a:chOff x="427417" y="3"/>
                    <a:chExt cx="1675669" cy="1005401"/>
                  </a:xfrm>
                </p:grpSpPr>
                <p:sp>
                  <p:nvSpPr>
                    <p:cNvPr id="8" name="Rectangle 7">
                      <a:extLst>
                        <a:ext uri="{FF2B5EF4-FFF2-40B4-BE49-F238E27FC236}">
                          <a16:creationId xmlns:a16="http://schemas.microsoft.com/office/drawing/2014/main" id="{8D4E7CA7-E19F-674F-9003-F5623538CA30}"/>
                        </a:ext>
                      </a:extLst>
                    </p:cNvPr>
                    <p:cNvSpPr/>
                    <p:nvPr/>
                  </p:nvSpPr>
                  <p:spPr>
                    <a:xfrm>
                      <a:off x="427417" y="3"/>
                      <a:ext cx="1675669" cy="100540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9" name="TextBox 8">
                      <a:extLst>
                        <a:ext uri="{FF2B5EF4-FFF2-40B4-BE49-F238E27FC236}">
                          <a16:creationId xmlns:a16="http://schemas.microsoft.com/office/drawing/2014/main" id="{24E4038E-EACA-CEF1-1450-73E4E721F1FA}"/>
                        </a:ext>
                      </a:extLst>
                    </p:cNvPr>
                    <p:cNvSpPr txBox="1"/>
                    <p:nvPr/>
                  </p:nvSpPr>
                  <p:spPr>
                    <a:xfrm>
                      <a:off x="427417" y="3"/>
                      <a:ext cx="1675669" cy="1005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a:t>AES key = Ask a user to define a Password </a:t>
                      </a:r>
                      <a:endParaRPr lang="en-US" sz="1400" kern="1200"/>
                    </a:p>
                  </p:txBody>
                </p:sp>
              </p:grpSp>
              <p:grpSp>
                <p:nvGrpSpPr>
                  <p:cNvPr id="10" name="Group 9">
                    <a:extLst>
                      <a:ext uri="{FF2B5EF4-FFF2-40B4-BE49-F238E27FC236}">
                        <a16:creationId xmlns:a16="http://schemas.microsoft.com/office/drawing/2014/main" id="{27A03F41-FAF4-C7D1-2FB3-4B723736B610}"/>
                      </a:ext>
                    </a:extLst>
                  </p:cNvPr>
                  <p:cNvGrpSpPr/>
                  <p:nvPr/>
                </p:nvGrpSpPr>
                <p:grpSpPr>
                  <a:xfrm>
                    <a:off x="2518261" y="2193787"/>
                    <a:ext cx="1675669" cy="602858"/>
                    <a:chOff x="427417" y="3"/>
                    <a:chExt cx="1675669" cy="1005401"/>
                  </a:xfrm>
                </p:grpSpPr>
                <p:sp>
                  <p:nvSpPr>
                    <p:cNvPr id="11" name="Rectangle 10">
                      <a:extLst>
                        <a:ext uri="{FF2B5EF4-FFF2-40B4-BE49-F238E27FC236}">
                          <a16:creationId xmlns:a16="http://schemas.microsoft.com/office/drawing/2014/main" id="{DF2F9913-3590-2DD9-F1DA-C2C2A0936050}"/>
                        </a:ext>
                      </a:extLst>
                    </p:cNvPr>
                    <p:cNvSpPr/>
                    <p:nvPr/>
                  </p:nvSpPr>
                  <p:spPr>
                    <a:xfrm>
                      <a:off x="427417" y="3"/>
                      <a:ext cx="1675669" cy="100540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2" name="TextBox 11">
                      <a:extLst>
                        <a:ext uri="{FF2B5EF4-FFF2-40B4-BE49-F238E27FC236}">
                          <a16:creationId xmlns:a16="http://schemas.microsoft.com/office/drawing/2014/main" id="{3C6C4C0C-A859-9B25-2672-AEE00E0926BE}"/>
                        </a:ext>
                      </a:extLst>
                    </p:cNvPr>
                    <p:cNvSpPr txBox="1"/>
                    <p:nvPr/>
                  </p:nvSpPr>
                  <p:spPr>
                    <a:xfrm>
                      <a:off x="427417" y="3"/>
                      <a:ext cx="1675669" cy="1005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Generate a pair of keys : Private and public key</a:t>
                      </a:r>
                    </a:p>
                  </p:txBody>
                </p:sp>
              </p:grpSp>
              <p:grpSp>
                <p:nvGrpSpPr>
                  <p:cNvPr id="13" name="Group 12">
                    <a:extLst>
                      <a:ext uri="{FF2B5EF4-FFF2-40B4-BE49-F238E27FC236}">
                        <a16:creationId xmlns:a16="http://schemas.microsoft.com/office/drawing/2014/main" id="{8A582DF1-B75D-970F-0FDB-1516EE78D360}"/>
                      </a:ext>
                    </a:extLst>
                  </p:cNvPr>
                  <p:cNvGrpSpPr/>
                  <p:nvPr/>
                </p:nvGrpSpPr>
                <p:grpSpPr>
                  <a:xfrm>
                    <a:off x="2518261" y="3050453"/>
                    <a:ext cx="1675669" cy="602859"/>
                    <a:chOff x="427417" y="3"/>
                    <a:chExt cx="1675669" cy="1005401"/>
                  </a:xfrm>
                </p:grpSpPr>
                <p:sp>
                  <p:nvSpPr>
                    <p:cNvPr id="14" name="Rectangle 13">
                      <a:extLst>
                        <a:ext uri="{FF2B5EF4-FFF2-40B4-BE49-F238E27FC236}">
                          <a16:creationId xmlns:a16="http://schemas.microsoft.com/office/drawing/2014/main" id="{0DDD6CD0-B821-35B9-AC55-C67E2EAE9414}"/>
                        </a:ext>
                      </a:extLst>
                    </p:cNvPr>
                    <p:cNvSpPr/>
                    <p:nvPr/>
                  </p:nvSpPr>
                  <p:spPr>
                    <a:xfrm>
                      <a:off x="427417" y="3"/>
                      <a:ext cx="1675669" cy="100540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5" name="TextBox 14">
                      <a:extLst>
                        <a:ext uri="{FF2B5EF4-FFF2-40B4-BE49-F238E27FC236}">
                          <a16:creationId xmlns:a16="http://schemas.microsoft.com/office/drawing/2014/main" id="{3A2CBD00-06AB-7D22-B8B7-3B0F32BBC711}"/>
                        </a:ext>
                      </a:extLst>
                    </p:cNvPr>
                    <p:cNvSpPr txBox="1"/>
                    <p:nvPr/>
                  </p:nvSpPr>
                  <p:spPr>
                    <a:xfrm>
                      <a:off x="427417" y="3"/>
                      <a:ext cx="1675669" cy="1005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a:t>Send Public key to others</a:t>
                      </a:r>
                      <a:endParaRPr lang="en-US" sz="1400" kern="1200"/>
                    </a:p>
                  </p:txBody>
                </p:sp>
              </p:grpSp>
              <p:grpSp>
                <p:nvGrpSpPr>
                  <p:cNvPr id="16" name="Group 15">
                    <a:extLst>
                      <a:ext uri="{FF2B5EF4-FFF2-40B4-BE49-F238E27FC236}">
                        <a16:creationId xmlns:a16="http://schemas.microsoft.com/office/drawing/2014/main" id="{F8759162-87C8-E7E4-1999-A2C356EC8276}"/>
                      </a:ext>
                    </a:extLst>
                  </p:cNvPr>
                  <p:cNvGrpSpPr/>
                  <p:nvPr/>
                </p:nvGrpSpPr>
                <p:grpSpPr>
                  <a:xfrm>
                    <a:off x="765294" y="3907120"/>
                    <a:ext cx="3428636" cy="602858"/>
                    <a:chOff x="427417" y="3"/>
                    <a:chExt cx="1675669" cy="1005401"/>
                  </a:xfrm>
                </p:grpSpPr>
                <p:sp>
                  <p:nvSpPr>
                    <p:cNvPr id="17" name="Rectangle 16">
                      <a:extLst>
                        <a:ext uri="{FF2B5EF4-FFF2-40B4-BE49-F238E27FC236}">
                          <a16:creationId xmlns:a16="http://schemas.microsoft.com/office/drawing/2014/main" id="{8D74EE86-F4CE-E407-730D-DD05DB0CAB3B}"/>
                        </a:ext>
                      </a:extLst>
                    </p:cNvPr>
                    <p:cNvSpPr/>
                    <p:nvPr/>
                  </p:nvSpPr>
                  <p:spPr>
                    <a:xfrm>
                      <a:off x="427417" y="3"/>
                      <a:ext cx="1675669" cy="100540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8" name="TextBox 17">
                      <a:extLst>
                        <a:ext uri="{FF2B5EF4-FFF2-40B4-BE49-F238E27FC236}">
                          <a16:creationId xmlns:a16="http://schemas.microsoft.com/office/drawing/2014/main" id="{AFCD7177-BF0C-8BD8-20B3-0E911B95C7C2}"/>
                        </a:ext>
                      </a:extLst>
                    </p:cNvPr>
                    <p:cNvSpPr txBox="1"/>
                    <p:nvPr/>
                  </p:nvSpPr>
                  <p:spPr>
                    <a:xfrm>
                      <a:off x="427417" y="3"/>
                      <a:ext cx="1675669" cy="1005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Private key Mod.1 + Public key Mod.2 = </a:t>
                      </a:r>
                      <a:r>
                        <a:rPr lang="en-US" sz="1400" kern="1200">
                          <a:solidFill>
                            <a:srgbClr val="C00000"/>
                          </a:solidFill>
                          <a:highlight>
                            <a:srgbClr val="FFFF00"/>
                          </a:highlight>
                        </a:rPr>
                        <a:t>Key</a:t>
                      </a:r>
                    </a:p>
                  </p:txBody>
                </p:sp>
              </p:grpSp>
              <p:grpSp>
                <p:nvGrpSpPr>
                  <p:cNvPr id="19" name="Group 18">
                    <a:extLst>
                      <a:ext uri="{FF2B5EF4-FFF2-40B4-BE49-F238E27FC236}">
                        <a16:creationId xmlns:a16="http://schemas.microsoft.com/office/drawing/2014/main" id="{78E9917E-01A8-DF21-DE8F-953A79DE86C8}"/>
                      </a:ext>
                    </a:extLst>
                  </p:cNvPr>
                  <p:cNvGrpSpPr/>
                  <p:nvPr/>
                </p:nvGrpSpPr>
                <p:grpSpPr>
                  <a:xfrm>
                    <a:off x="2130846" y="4763785"/>
                    <a:ext cx="2065829" cy="602859"/>
                    <a:chOff x="427417" y="3"/>
                    <a:chExt cx="1675669" cy="1005401"/>
                  </a:xfrm>
                </p:grpSpPr>
                <p:sp>
                  <p:nvSpPr>
                    <p:cNvPr id="20" name="Rectangle 19">
                      <a:extLst>
                        <a:ext uri="{FF2B5EF4-FFF2-40B4-BE49-F238E27FC236}">
                          <a16:creationId xmlns:a16="http://schemas.microsoft.com/office/drawing/2014/main" id="{CD0396F6-F988-CA30-52B6-FFF00A356F14}"/>
                        </a:ext>
                      </a:extLst>
                    </p:cNvPr>
                    <p:cNvSpPr/>
                    <p:nvPr/>
                  </p:nvSpPr>
                  <p:spPr>
                    <a:xfrm>
                      <a:off x="427417" y="3"/>
                      <a:ext cx="1675669" cy="100540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21" name="TextBox 20">
                      <a:extLst>
                        <a:ext uri="{FF2B5EF4-FFF2-40B4-BE49-F238E27FC236}">
                          <a16:creationId xmlns:a16="http://schemas.microsoft.com/office/drawing/2014/main" id="{EBCAF0D6-FF73-ECCD-84AB-3A8CADEC7FA1}"/>
                        </a:ext>
                      </a:extLst>
                    </p:cNvPr>
                    <p:cNvSpPr txBox="1"/>
                    <p:nvPr/>
                  </p:nvSpPr>
                  <p:spPr>
                    <a:xfrm>
                      <a:off x="427417" y="3"/>
                      <a:ext cx="1675669" cy="1005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Send AES key using a secure channel</a:t>
                      </a:r>
                    </a:p>
                  </p:txBody>
                </p:sp>
              </p:grpSp>
            </p:grpSp>
            <p:sp>
              <p:nvSpPr>
                <p:cNvPr id="1030" name="TextBox 1029">
                  <a:extLst>
                    <a:ext uri="{FF2B5EF4-FFF2-40B4-BE49-F238E27FC236}">
                      <a16:creationId xmlns:a16="http://schemas.microsoft.com/office/drawing/2014/main" id="{1CE9D15C-488D-9288-E58E-8FC45620ECB9}"/>
                    </a:ext>
                  </a:extLst>
                </p:cNvPr>
                <p:cNvSpPr txBox="1"/>
                <p:nvPr/>
              </p:nvSpPr>
              <p:spPr>
                <a:xfrm>
                  <a:off x="723899" y="1940560"/>
                  <a:ext cx="916124" cy="369332"/>
                </a:xfrm>
                <a:prstGeom prst="rect">
                  <a:avLst/>
                </a:prstGeom>
                <a:solidFill>
                  <a:schemeClr val="bg1"/>
                </a:solidFill>
              </p:spPr>
              <p:txBody>
                <a:bodyPr wrap="square" rtlCol="0">
                  <a:spAutoFit/>
                </a:bodyPr>
                <a:lstStyle/>
                <a:p>
                  <a:r>
                    <a:rPr lang="en-GB"/>
                    <a:t>Mod.1</a:t>
                  </a:r>
                </a:p>
              </p:txBody>
            </p:sp>
          </p:grpSp>
          <p:grpSp>
            <p:nvGrpSpPr>
              <p:cNvPr id="1033" name="Group 1032">
                <a:extLst>
                  <a:ext uri="{FF2B5EF4-FFF2-40B4-BE49-F238E27FC236}">
                    <a16:creationId xmlns:a16="http://schemas.microsoft.com/office/drawing/2014/main" id="{1E1FDD89-C931-94A7-6F34-FF39C679B231}"/>
                  </a:ext>
                </a:extLst>
              </p:cNvPr>
              <p:cNvGrpSpPr/>
              <p:nvPr/>
            </p:nvGrpSpPr>
            <p:grpSpPr>
              <a:xfrm>
                <a:off x="8036722" y="1727200"/>
                <a:ext cx="3619291" cy="4602478"/>
                <a:chOff x="8036722" y="1727200"/>
                <a:chExt cx="3619291" cy="4602478"/>
              </a:xfrm>
            </p:grpSpPr>
            <p:sp>
              <p:nvSpPr>
                <p:cNvPr id="1029" name="Rectangle 1028">
                  <a:extLst>
                    <a:ext uri="{FF2B5EF4-FFF2-40B4-BE49-F238E27FC236}">
                      <a16:creationId xmlns:a16="http://schemas.microsoft.com/office/drawing/2014/main" id="{17BE9D19-9714-AFFA-3BC3-15DBBF64DE04}"/>
                    </a:ext>
                  </a:extLst>
                </p:cNvPr>
                <p:cNvSpPr/>
                <p:nvPr/>
              </p:nvSpPr>
              <p:spPr>
                <a:xfrm>
                  <a:off x="8036722" y="1727200"/>
                  <a:ext cx="3619291" cy="460247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9" name="Group 38">
                  <a:extLst>
                    <a:ext uri="{FF2B5EF4-FFF2-40B4-BE49-F238E27FC236}">
                      <a16:creationId xmlns:a16="http://schemas.microsoft.com/office/drawing/2014/main" id="{C1A69CA8-AB0A-9021-A8A6-E93DA3DDC9C0}"/>
                    </a:ext>
                  </a:extLst>
                </p:cNvPr>
                <p:cNvGrpSpPr/>
                <p:nvPr/>
              </p:nvGrpSpPr>
              <p:grpSpPr>
                <a:xfrm>
                  <a:off x="8039464" y="2897172"/>
                  <a:ext cx="3428637" cy="3172857"/>
                  <a:chOff x="8036720" y="2193787"/>
                  <a:chExt cx="3428637" cy="3172857"/>
                </a:xfrm>
              </p:grpSpPr>
              <p:grpSp>
                <p:nvGrpSpPr>
                  <p:cNvPr id="26" name="Group 25">
                    <a:extLst>
                      <a:ext uri="{FF2B5EF4-FFF2-40B4-BE49-F238E27FC236}">
                        <a16:creationId xmlns:a16="http://schemas.microsoft.com/office/drawing/2014/main" id="{A44BA9CB-8676-90A1-C1FF-8B1F8F1C22B1}"/>
                      </a:ext>
                    </a:extLst>
                  </p:cNvPr>
                  <p:cNvGrpSpPr/>
                  <p:nvPr/>
                </p:nvGrpSpPr>
                <p:grpSpPr>
                  <a:xfrm>
                    <a:off x="8036721" y="4763785"/>
                    <a:ext cx="1675669" cy="602859"/>
                    <a:chOff x="427417" y="3"/>
                    <a:chExt cx="1675669" cy="1005401"/>
                  </a:xfrm>
                </p:grpSpPr>
                <p:sp>
                  <p:nvSpPr>
                    <p:cNvPr id="27" name="Rectangle 26">
                      <a:extLst>
                        <a:ext uri="{FF2B5EF4-FFF2-40B4-BE49-F238E27FC236}">
                          <a16:creationId xmlns:a16="http://schemas.microsoft.com/office/drawing/2014/main" id="{5177B31F-8A29-51E7-69D5-5424D438377D}"/>
                        </a:ext>
                      </a:extLst>
                    </p:cNvPr>
                    <p:cNvSpPr/>
                    <p:nvPr/>
                  </p:nvSpPr>
                  <p:spPr>
                    <a:xfrm>
                      <a:off x="427417" y="3"/>
                      <a:ext cx="1675669" cy="100540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28" name="TextBox 27">
                      <a:extLst>
                        <a:ext uri="{FF2B5EF4-FFF2-40B4-BE49-F238E27FC236}">
                          <a16:creationId xmlns:a16="http://schemas.microsoft.com/office/drawing/2014/main" id="{BD90210C-918F-8687-BC41-7D6C42CF131D}"/>
                        </a:ext>
                      </a:extLst>
                    </p:cNvPr>
                    <p:cNvSpPr txBox="1"/>
                    <p:nvPr/>
                  </p:nvSpPr>
                  <p:spPr>
                    <a:xfrm>
                      <a:off x="427417" y="3"/>
                      <a:ext cx="1675669" cy="1005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Receive AES key a stock it</a:t>
                      </a:r>
                    </a:p>
                  </p:txBody>
                </p:sp>
              </p:grpSp>
              <p:grpSp>
                <p:nvGrpSpPr>
                  <p:cNvPr id="29" name="Group 28">
                    <a:extLst>
                      <a:ext uri="{FF2B5EF4-FFF2-40B4-BE49-F238E27FC236}">
                        <a16:creationId xmlns:a16="http://schemas.microsoft.com/office/drawing/2014/main" id="{AADD04BF-9817-8B67-5F17-A5D1F9B5C2E0}"/>
                      </a:ext>
                    </a:extLst>
                  </p:cNvPr>
                  <p:cNvGrpSpPr/>
                  <p:nvPr/>
                </p:nvGrpSpPr>
                <p:grpSpPr>
                  <a:xfrm>
                    <a:off x="8036721" y="3907120"/>
                    <a:ext cx="3428636" cy="602858"/>
                    <a:chOff x="427417" y="3"/>
                    <a:chExt cx="1675669" cy="1005401"/>
                  </a:xfrm>
                </p:grpSpPr>
                <p:sp>
                  <p:nvSpPr>
                    <p:cNvPr id="30" name="Rectangle 29">
                      <a:extLst>
                        <a:ext uri="{FF2B5EF4-FFF2-40B4-BE49-F238E27FC236}">
                          <a16:creationId xmlns:a16="http://schemas.microsoft.com/office/drawing/2014/main" id="{752FB75E-543A-5B21-11AB-7C25CBC2F0CF}"/>
                        </a:ext>
                      </a:extLst>
                    </p:cNvPr>
                    <p:cNvSpPr/>
                    <p:nvPr/>
                  </p:nvSpPr>
                  <p:spPr>
                    <a:xfrm>
                      <a:off x="427417" y="3"/>
                      <a:ext cx="1675669" cy="100540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31" name="TextBox 30">
                      <a:extLst>
                        <a:ext uri="{FF2B5EF4-FFF2-40B4-BE49-F238E27FC236}">
                          <a16:creationId xmlns:a16="http://schemas.microsoft.com/office/drawing/2014/main" id="{479DCE7B-C316-1D31-9F5B-39D0E26DAED0}"/>
                        </a:ext>
                      </a:extLst>
                    </p:cNvPr>
                    <p:cNvSpPr txBox="1"/>
                    <p:nvPr/>
                  </p:nvSpPr>
                  <p:spPr>
                    <a:xfrm>
                      <a:off x="427417" y="3"/>
                      <a:ext cx="1675669" cy="1005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Private key Mod.2 + Public key Mod.1 = </a:t>
                      </a:r>
                      <a:r>
                        <a:rPr lang="en-US" sz="1400" kern="1200">
                          <a:solidFill>
                            <a:srgbClr val="C00000"/>
                          </a:solidFill>
                          <a:highlight>
                            <a:srgbClr val="FFFF00"/>
                          </a:highlight>
                        </a:rPr>
                        <a:t>Key</a:t>
                      </a:r>
                    </a:p>
                  </p:txBody>
                </p:sp>
              </p:grpSp>
              <p:grpSp>
                <p:nvGrpSpPr>
                  <p:cNvPr id="32" name="Group 31">
                    <a:extLst>
                      <a:ext uri="{FF2B5EF4-FFF2-40B4-BE49-F238E27FC236}">
                        <a16:creationId xmlns:a16="http://schemas.microsoft.com/office/drawing/2014/main" id="{031ECCCA-1926-917D-E0DE-4000C847F854}"/>
                      </a:ext>
                    </a:extLst>
                  </p:cNvPr>
                  <p:cNvGrpSpPr/>
                  <p:nvPr/>
                </p:nvGrpSpPr>
                <p:grpSpPr>
                  <a:xfrm>
                    <a:off x="8036720" y="3050453"/>
                    <a:ext cx="1675669" cy="602859"/>
                    <a:chOff x="427417" y="3"/>
                    <a:chExt cx="1675669" cy="1005401"/>
                  </a:xfrm>
                </p:grpSpPr>
                <p:sp>
                  <p:nvSpPr>
                    <p:cNvPr id="33" name="Rectangle 32">
                      <a:extLst>
                        <a:ext uri="{FF2B5EF4-FFF2-40B4-BE49-F238E27FC236}">
                          <a16:creationId xmlns:a16="http://schemas.microsoft.com/office/drawing/2014/main" id="{2EEAF1E7-A63A-18D2-ED57-FCE5BE3EC89D}"/>
                        </a:ext>
                      </a:extLst>
                    </p:cNvPr>
                    <p:cNvSpPr/>
                    <p:nvPr/>
                  </p:nvSpPr>
                  <p:spPr>
                    <a:xfrm>
                      <a:off x="427417" y="3"/>
                      <a:ext cx="1675669" cy="100540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34" name="TextBox 33">
                      <a:extLst>
                        <a:ext uri="{FF2B5EF4-FFF2-40B4-BE49-F238E27FC236}">
                          <a16:creationId xmlns:a16="http://schemas.microsoft.com/office/drawing/2014/main" id="{8A80593C-0DF1-870D-E5A6-8394500C9366}"/>
                        </a:ext>
                      </a:extLst>
                    </p:cNvPr>
                    <p:cNvSpPr txBox="1"/>
                    <p:nvPr/>
                  </p:nvSpPr>
                  <p:spPr>
                    <a:xfrm>
                      <a:off x="427417" y="3"/>
                      <a:ext cx="1675669" cy="1005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a:t>Send Public key to others</a:t>
                      </a:r>
                      <a:endParaRPr lang="en-US" sz="1400" kern="1200"/>
                    </a:p>
                  </p:txBody>
                </p:sp>
              </p:grpSp>
              <p:grpSp>
                <p:nvGrpSpPr>
                  <p:cNvPr id="35" name="Group 34">
                    <a:extLst>
                      <a:ext uri="{FF2B5EF4-FFF2-40B4-BE49-F238E27FC236}">
                        <a16:creationId xmlns:a16="http://schemas.microsoft.com/office/drawing/2014/main" id="{73C7AE34-C7B7-D4B3-64C0-46457F07CBCC}"/>
                      </a:ext>
                    </a:extLst>
                  </p:cNvPr>
                  <p:cNvGrpSpPr/>
                  <p:nvPr/>
                </p:nvGrpSpPr>
                <p:grpSpPr>
                  <a:xfrm>
                    <a:off x="8036720" y="2193787"/>
                    <a:ext cx="1675669" cy="602858"/>
                    <a:chOff x="427417" y="3"/>
                    <a:chExt cx="1675669" cy="1005401"/>
                  </a:xfrm>
                </p:grpSpPr>
                <p:sp>
                  <p:nvSpPr>
                    <p:cNvPr id="36" name="Rectangle 35">
                      <a:extLst>
                        <a:ext uri="{FF2B5EF4-FFF2-40B4-BE49-F238E27FC236}">
                          <a16:creationId xmlns:a16="http://schemas.microsoft.com/office/drawing/2014/main" id="{9DB8AE0B-D75A-B906-D9E9-B42F0C719A6B}"/>
                        </a:ext>
                      </a:extLst>
                    </p:cNvPr>
                    <p:cNvSpPr/>
                    <p:nvPr/>
                  </p:nvSpPr>
                  <p:spPr>
                    <a:xfrm>
                      <a:off x="427417" y="3"/>
                      <a:ext cx="1675669" cy="100540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37" name="TextBox 36">
                      <a:extLst>
                        <a:ext uri="{FF2B5EF4-FFF2-40B4-BE49-F238E27FC236}">
                          <a16:creationId xmlns:a16="http://schemas.microsoft.com/office/drawing/2014/main" id="{36244E4C-21A6-BD1A-21E3-96126CB44C6E}"/>
                        </a:ext>
                      </a:extLst>
                    </p:cNvPr>
                    <p:cNvSpPr txBox="1"/>
                    <p:nvPr/>
                  </p:nvSpPr>
                  <p:spPr>
                    <a:xfrm>
                      <a:off x="427417" y="3"/>
                      <a:ext cx="1675669" cy="1005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Generate a pair of keys : Private and public key</a:t>
                      </a:r>
                    </a:p>
                  </p:txBody>
                </p:sp>
              </p:grpSp>
            </p:grpSp>
            <p:sp>
              <p:nvSpPr>
                <p:cNvPr id="1031" name="TextBox 1030">
                  <a:extLst>
                    <a:ext uri="{FF2B5EF4-FFF2-40B4-BE49-F238E27FC236}">
                      <a16:creationId xmlns:a16="http://schemas.microsoft.com/office/drawing/2014/main" id="{9A5D0C36-C696-7DAC-8B67-E44B50692C42}"/>
                    </a:ext>
                  </a:extLst>
                </p:cNvPr>
                <p:cNvSpPr txBox="1"/>
                <p:nvPr/>
              </p:nvSpPr>
              <p:spPr>
                <a:xfrm>
                  <a:off x="10515895" y="1898483"/>
                  <a:ext cx="952206" cy="369332"/>
                </a:xfrm>
                <a:prstGeom prst="rect">
                  <a:avLst/>
                </a:prstGeom>
                <a:solidFill>
                  <a:schemeClr val="bg1"/>
                </a:solidFill>
              </p:spPr>
              <p:txBody>
                <a:bodyPr wrap="square" rtlCol="0">
                  <a:spAutoFit/>
                </a:bodyPr>
                <a:lstStyle/>
                <a:p>
                  <a:r>
                    <a:rPr lang="en-GB"/>
                    <a:t>Mod.2</a:t>
                  </a:r>
                </a:p>
              </p:txBody>
            </p:sp>
          </p:grpSp>
        </p:grpSp>
        <p:sp>
          <p:nvSpPr>
            <p:cNvPr id="1037" name="TextBox 1036">
              <a:extLst>
                <a:ext uri="{FF2B5EF4-FFF2-40B4-BE49-F238E27FC236}">
                  <a16:creationId xmlns:a16="http://schemas.microsoft.com/office/drawing/2014/main" id="{1CE4F6B9-E3BF-79C1-82DB-B3F401FC02B9}"/>
                </a:ext>
              </a:extLst>
            </p:cNvPr>
            <p:cNvSpPr txBox="1"/>
            <p:nvPr/>
          </p:nvSpPr>
          <p:spPr>
            <a:xfrm>
              <a:off x="3501849" y="1676095"/>
              <a:ext cx="738259" cy="369332"/>
            </a:xfrm>
            <a:prstGeom prst="rect">
              <a:avLst/>
            </a:prstGeom>
            <a:noFill/>
          </p:spPr>
          <p:txBody>
            <a:bodyPr wrap="square" rtlCol="0">
              <a:spAutoFit/>
            </a:bodyPr>
            <a:lstStyle/>
            <a:p>
              <a:r>
                <a:rPr lang="en-GB"/>
                <a:t>Start</a:t>
              </a:r>
            </a:p>
          </p:txBody>
        </p:sp>
      </p:grpSp>
      <p:graphicFrame>
        <p:nvGraphicFramePr>
          <p:cNvPr id="1040" name="ZoneTexte 10">
            <a:extLst>
              <a:ext uri="{FF2B5EF4-FFF2-40B4-BE49-F238E27FC236}">
                <a16:creationId xmlns:a16="http://schemas.microsoft.com/office/drawing/2014/main" id="{CBB0763E-1653-AB85-A06B-D0EC15F58477}"/>
              </a:ext>
            </a:extLst>
          </p:cNvPr>
          <p:cNvGraphicFramePr/>
          <p:nvPr>
            <p:extLst>
              <p:ext uri="{D42A27DB-BD31-4B8C-83A1-F6EECF244321}">
                <p14:modId xmlns:p14="http://schemas.microsoft.com/office/powerpoint/2010/main" val="1218845050"/>
              </p:ext>
            </p:extLst>
          </p:nvPr>
        </p:nvGraphicFramePr>
        <p:xfrm>
          <a:off x="818210" y="1207964"/>
          <a:ext cx="9394802" cy="602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863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5EB684F-54C9-7C48-3DB7-1925AD312814}"/>
              </a:ext>
            </a:extLst>
          </p:cNvPr>
          <p:cNvPicPr>
            <a:picLocks noChangeAspect="1"/>
          </p:cNvPicPr>
          <p:nvPr/>
        </p:nvPicPr>
        <p:blipFill rotWithShape="1">
          <a:blip r:embed="rId2">
            <a:extLst>
              <a:ext uri="{28A0092B-C50C-407E-A947-70E740481C1C}">
                <a14:useLocalDpi xmlns:a14="http://schemas.microsoft.com/office/drawing/2010/main" val="0"/>
              </a:ext>
            </a:extLst>
          </a:blip>
          <a:srcRect l="12258" t="44522" r="56052" b="29400"/>
          <a:stretch/>
        </p:blipFill>
        <p:spPr>
          <a:xfrm>
            <a:off x="414237" y="4481859"/>
            <a:ext cx="3863675" cy="1788425"/>
          </a:xfrm>
          <a:prstGeom prst="rect">
            <a:avLst/>
          </a:prstGeom>
        </p:spPr>
      </p:pic>
      <p:sp>
        <p:nvSpPr>
          <p:cNvPr id="2" name="Espace réservé du contenu 1">
            <a:extLst>
              <a:ext uri="{FF2B5EF4-FFF2-40B4-BE49-F238E27FC236}">
                <a16:creationId xmlns:a16="http://schemas.microsoft.com/office/drawing/2014/main" id="{F62B7417-17C2-C29D-A525-96D272435E48}"/>
              </a:ext>
            </a:extLst>
          </p:cNvPr>
          <p:cNvSpPr>
            <a:spLocks noGrp="1"/>
          </p:cNvSpPr>
          <p:nvPr>
            <p:ph sz="quarter" idx="10"/>
          </p:nvPr>
        </p:nvSpPr>
        <p:spPr>
          <a:xfrm>
            <a:off x="414237" y="1977131"/>
            <a:ext cx="6332583" cy="3713550"/>
          </a:xfrm>
        </p:spPr>
        <p:txBody>
          <a:bodyPr/>
          <a:lstStyle/>
          <a:p>
            <a:pPr marL="0" indent="0">
              <a:buNone/>
            </a:pPr>
            <a:endParaRPr lang="fr-FR" sz="2400"/>
          </a:p>
          <a:p>
            <a:endParaRPr lang="fr-FR" sz="2400"/>
          </a:p>
        </p:txBody>
      </p:sp>
      <p:sp>
        <p:nvSpPr>
          <p:cNvPr id="3" name="Titre 2">
            <a:extLst>
              <a:ext uri="{FF2B5EF4-FFF2-40B4-BE49-F238E27FC236}">
                <a16:creationId xmlns:a16="http://schemas.microsoft.com/office/drawing/2014/main" id="{503100DD-77E7-9118-4974-A55436E69CC1}"/>
              </a:ext>
            </a:extLst>
          </p:cNvPr>
          <p:cNvSpPr>
            <a:spLocks noGrp="1"/>
          </p:cNvSpPr>
          <p:nvPr>
            <p:ph type="title"/>
          </p:nvPr>
        </p:nvSpPr>
        <p:spPr/>
        <p:txBody>
          <a:bodyPr/>
          <a:lstStyle/>
          <a:p>
            <a:r>
              <a:rPr lang="fr-FR" sz="3900"/>
              <a:t>Technical solutions implemented: GPS </a:t>
            </a:r>
            <a:r>
              <a:rPr lang="fr-FR" sz="3900" err="1"/>
              <a:t>sensor</a:t>
            </a:r>
            <a:endParaRPr lang="fr-FR" sz="3900"/>
          </a:p>
        </p:txBody>
      </p:sp>
      <p:graphicFrame>
        <p:nvGraphicFramePr>
          <p:cNvPr id="13" name="ZoneTexte 10">
            <a:extLst>
              <a:ext uri="{FF2B5EF4-FFF2-40B4-BE49-F238E27FC236}">
                <a16:creationId xmlns:a16="http://schemas.microsoft.com/office/drawing/2014/main" id="{FF30DA39-E7F0-A868-A60C-919CC5FFD8B4}"/>
              </a:ext>
            </a:extLst>
          </p:cNvPr>
          <p:cNvGraphicFramePr/>
          <p:nvPr>
            <p:extLst>
              <p:ext uri="{D42A27DB-BD31-4B8C-83A1-F6EECF244321}">
                <p14:modId xmlns:p14="http://schemas.microsoft.com/office/powerpoint/2010/main" val="3908128077"/>
              </p:ext>
            </p:extLst>
          </p:nvPr>
        </p:nvGraphicFramePr>
        <p:xfrm>
          <a:off x="5648632" y="2061436"/>
          <a:ext cx="4866968" cy="3629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 9">
            <a:extLst>
              <a:ext uri="{FF2B5EF4-FFF2-40B4-BE49-F238E27FC236}">
                <a16:creationId xmlns:a16="http://schemas.microsoft.com/office/drawing/2014/main" id="{732D8BAC-F32E-AA2E-7D6E-EF645E028027}"/>
              </a:ext>
            </a:extLst>
          </p:cNvPr>
          <p:cNvPicPr>
            <a:picLocks noChangeAspect="1"/>
          </p:cNvPicPr>
          <p:nvPr/>
        </p:nvPicPr>
        <p:blipFill rotWithShape="1">
          <a:blip r:embed="rId8"/>
          <a:srcRect t="11214" b="11927"/>
          <a:stretch/>
        </p:blipFill>
        <p:spPr>
          <a:xfrm>
            <a:off x="414237" y="1507114"/>
            <a:ext cx="3863675" cy="2969595"/>
          </a:xfrm>
          <a:prstGeom prst="rect">
            <a:avLst/>
          </a:prstGeom>
        </p:spPr>
      </p:pic>
      <p:sp>
        <p:nvSpPr>
          <p:cNvPr id="12" name="ZoneTexte 11">
            <a:extLst>
              <a:ext uri="{FF2B5EF4-FFF2-40B4-BE49-F238E27FC236}">
                <a16:creationId xmlns:a16="http://schemas.microsoft.com/office/drawing/2014/main" id="{6C14B5ED-76F8-E282-8576-6A4171635833}"/>
              </a:ext>
            </a:extLst>
          </p:cNvPr>
          <p:cNvSpPr txBox="1"/>
          <p:nvPr/>
        </p:nvSpPr>
        <p:spPr>
          <a:xfrm>
            <a:off x="0" y="1045449"/>
            <a:ext cx="11962614" cy="461665"/>
          </a:xfrm>
          <a:prstGeom prst="rect">
            <a:avLst/>
          </a:prstGeom>
          <a:noFill/>
        </p:spPr>
        <p:txBody>
          <a:bodyPr wrap="square">
            <a:spAutoFit/>
          </a:bodyPr>
          <a:lstStyle/>
          <a:p>
            <a:r>
              <a:rPr lang="en-US" sz="2400">
                <a:solidFill>
                  <a:srgbClr val="315683"/>
                </a:solidFill>
              </a:rPr>
              <a:t>Objective: Obtain the GPS coordinates associated with each user.</a:t>
            </a:r>
            <a:endParaRPr lang="fr-FR"/>
          </a:p>
        </p:txBody>
      </p:sp>
    </p:spTree>
    <p:extLst>
      <p:ext uri="{BB962C8B-B14F-4D97-AF65-F5344CB8AC3E}">
        <p14:creationId xmlns:p14="http://schemas.microsoft.com/office/powerpoint/2010/main" val="71475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5EB684F-54C9-7C48-3DB7-1925AD312814}"/>
              </a:ext>
            </a:extLst>
          </p:cNvPr>
          <p:cNvPicPr>
            <a:picLocks noChangeAspect="1"/>
          </p:cNvPicPr>
          <p:nvPr/>
        </p:nvPicPr>
        <p:blipFill rotWithShape="1">
          <a:blip r:embed="rId2">
            <a:extLst>
              <a:ext uri="{28A0092B-C50C-407E-A947-70E740481C1C}">
                <a14:useLocalDpi xmlns:a14="http://schemas.microsoft.com/office/drawing/2010/main" val="0"/>
              </a:ext>
            </a:extLst>
          </a:blip>
          <a:srcRect l="12258" t="23656" r="24597" b="13405"/>
          <a:stretch/>
        </p:blipFill>
        <p:spPr>
          <a:xfrm>
            <a:off x="0" y="1374319"/>
            <a:ext cx="7698658" cy="4316362"/>
          </a:xfrm>
          <a:prstGeom prst="rect">
            <a:avLst/>
          </a:prstGeom>
        </p:spPr>
      </p:pic>
      <p:sp>
        <p:nvSpPr>
          <p:cNvPr id="2" name="Espace réservé du contenu 1">
            <a:extLst>
              <a:ext uri="{FF2B5EF4-FFF2-40B4-BE49-F238E27FC236}">
                <a16:creationId xmlns:a16="http://schemas.microsoft.com/office/drawing/2014/main" id="{F62B7417-17C2-C29D-A525-96D272435E48}"/>
              </a:ext>
            </a:extLst>
          </p:cNvPr>
          <p:cNvSpPr>
            <a:spLocks noGrp="1"/>
          </p:cNvSpPr>
          <p:nvPr>
            <p:ph sz="quarter" idx="10"/>
          </p:nvPr>
        </p:nvSpPr>
        <p:spPr>
          <a:xfrm>
            <a:off x="414237" y="1977131"/>
            <a:ext cx="6332583" cy="3713550"/>
          </a:xfrm>
        </p:spPr>
        <p:txBody>
          <a:bodyPr/>
          <a:lstStyle/>
          <a:p>
            <a:pPr marL="0" indent="0">
              <a:buNone/>
            </a:pPr>
            <a:endParaRPr lang="fr-FR" sz="2400"/>
          </a:p>
          <a:p>
            <a:endParaRPr lang="fr-FR" sz="2400"/>
          </a:p>
        </p:txBody>
      </p:sp>
      <p:sp>
        <p:nvSpPr>
          <p:cNvPr id="3" name="Titre 2">
            <a:extLst>
              <a:ext uri="{FF2B5EF4-FFF2-40B4-BE49-F238E27FC236}">
                <a16:creationId xmlns:a16="http://schemas.microsoft.com/office/drawing/2014/main" id="{503100DD-77E7-9118-4974-A55436E69CC1}"/>
              </a:ext>
            </a:extLst>
          </p:cNvPr>
          <p:cNvSpPr>
            <a:spLocks noGrp="1"/>
          </p:cNvSpPr>
          <p:nvPr>
            <p:ph type="title"/>
          </p:nvPr>
        </p:nvSpPr>
        <p:spPr/>
        <p:txBody>
          <a:bodyPr/>
          <a:lstStyle/>
          <a:p>
            <a:r>
              <a:rPr lang="fr-FR" sz="3900"/>
              <a:t>Technical solutions implemented: GPS </a:t>
            </a:r>
            <a:r>
              <a:rPr lang="fr-FR" sz="3900" err="1"/>
              <a:t>sensor</a:t>
            </a:r>
            <a:endParaRPr lang="fr-FR" sz="3900"/>
          </a:p>
        </p:txBody>
      </p:sp>
      <p:graphicFrame>
        <p:nvGraphicFramePr>
          <p:cNvPr id="6" name="ZoneTexte 10">
            <a:extLst>
              <a:ext uri="{FF2B5EF4-FFF2-40B4-BE49-F238E27FC236}">
                <a16:creationId xmlns:a16="http://schemas.microsoft.com/office/drawing/2014/main" id="{0F858296-F9B5-F7F5-A53A-AEDCDA7F627E}"/>
              </a:ext>
            </a:extLst>
          </p:cNvPr>
          <p:cNvGraphicFramePr/>
          <p:nvPr>
            <p:extLst>
              <p:ext uri="{D42A27DB-BD31-4B8C-83A1-F6EECF244321}">
                <p14:modId xmlns:p14="http://schemas.microsoft.com/office/powerpoint/2010/main" val="1446358350"/>
              </p:ext>
            </p:extLst>
          </p:nvPr>
        </p:nvGraphicFramePr>
        <p:xfrm>
          <a:off x="7698658" y="1450737"/>
          <a:ext cx="3549445" cy="3629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3325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62B7417-17C2-C29D-A525-96D272435E48}"/>
              </a:ext>
            </a:extLst>
          </p:cNvPr>
          <p:cNvSpPr>
            <a:spLocks noGrp="1"/>
          </p:cNvSpPr>
          <p:nvPr>
            <p:ph sz="quarter" idx="10"/>
          </p:nvPr>
        </p:nvSpPr>
        <p:spPr>
          <a:xfrm>
            <a:off x="414237" y="1977131"/>
            <a:ext cx="6332583" cy="3713550"/>
          </a:xfrm>
        </p:spPr>
        <p:txBody>
          <a:bodyPr/>
          <a:lstStyle/>
          <a:p>
            <a:pPr marL="0" indent="0">
              <a:buNone/>
            </a:pPr>
            <a:endParaRPr lang="fr-FR" sz="2400"/>
          </a:p>
          <a:p>
            <a:endParaRPr lang="fr-FR" sz="2400"/>
          </a:p>
        </p:txBody>
      </p:sp>
      <p:sp>
        <p:nvSpPr>
          <p:cNvPr id="3" name="Titre 2">
            <a:extLst>
              <a:ext uri="{FF2B5EF4-FFF2-40B4-BE49-F238E27FC236}">
                <a16:creationId xmlns:a16="http://schemas.microsoft.com/office/drawing/2014/main" id="{503100DD-77E7-9118-4974-A55436E69CC1}"/>
              </a:ext>
            </a:extLst>
          </p:cNvPr>
          <p:cNvSpPr>
            <a:spLocks noGrp="1"/>
          </p:cNvSpPr>
          <p:nvPr>
            <p:ph type="title"/>
          </p:nvPr>
        </p:nvSpPr>
        <p:spPr/>
        <p:txBody>
          <a:bodyPr/>
          <a:lstStyle/>
          <a:p>
            <a:r>
              <a:rPr lang="fr-FR" sz="3900"/>
              <a:t>Technical solutions implemented: GPS </a:t>
            </a:r>
            <a:r>
              <a:rPr lang="fr-FR" sz="3900" err="1"/>
              <a:t>sensor</a:t>
            </a:r>
            <a:endParaRPr lang="fr-FR" sz="3900"/>
          </a:p>
        </p:txBody>
      </p:sp>
      <p:graphicFrame>
        <p:nvGraphicFramePr>
          <p:cNvPr id="6" name="ZoneTexte 10">
            <a:extLst>
              <a:ext uri="{FF2B5EF4-FFF2-40B4-BE49-F238E27FC236}">
                <a16:creationId xmlns:a16="http://schemas.microsoft.com/office/drawing/2014/main" id="{0F858296-F9B5-F7F5-A53A-AEDCDA7F627E}"/>
              </a:ext>
            </a:extLst>
          </p:cNvPr>
          <p:cNvGraphicFramePr/>
          <p:nvPr>
            <p:extLst>
              <p:ext uri="{D42A27DB-BD31-4B8C-83A1-F6EECF244321}">
                <p14:modId xmlns:p14="http://schemas.microsoft.com/office/powerpoint/2010/main" val="1995122606"/>
              </p:ext>
            </p:extLst>
          </p:nvPr>
        </p:nvGraphicFramePr>
        <p:xfrm>
          <a:off x="7682324" y="1404799"/>
          <a:ext cx="4296697" cy="3629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 4" descr="Une image contenant texte, Appareils électroniques, Ingénierie électronique, capture d’écran&#10;&#10;Description générée automatiquement">
            <a:extLst>
              <a:ext uri="{FF2B5EF4-FFF2-40B4-BE49-F238E27FC236}">
                <a16:creationId xmlns:a16="http://schemas.microsoft.com/office/drawing/2014/main" id="{BA6022DB-C459-4042-B9E3-66BC779F04D2}"/>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12419" t="24373" r="29113" b="12688"/>
          <a:stretch/>
        </p:blipFill>
        <p:spPr>
          <a:xfrm>
            <a:off x="19664" y="1423479"/>
            <a:ext cx="7128387" cy="4316362"/>
          </a:xfrm>
          <a:prstGeom prst="rect">
            <a:avLst/>
          </a:prstGeom>
        </p:spPr>
      </p:pic>
      <p:sp>
        <p:nvSpPr>
          <p:cNvPr id="8" name="Ellipse 7">
            <a:extLst>
              <a:ext uri="{FF2B5EF4-FFF2-40B4-BE49-F238E27FC236}">
                <a16:creationId xmlns:a16="http://schemas.microsoft.com/office/drawing/2014/main" id="{5066FBB9-3E36-26DF-9A2E-306BD6C0A433}"/>
              </a:ext>
            </a:extLst>
          </p:cNvPr>
          <p:cNvSpPr/>
          <p:nvPr/>
        </p:nvSpPr>
        <p:spPr>
          <a:xfrm>
            <a:off x="3198814" y="3718718"/>
            <a:ext cx="1612490" cy="59976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14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8D0F1B4-93DE-D357-3752-B65BC91192B7}"/>
              </a:ext>
            </a:extLst>
          </p:cNvPr>
          <p:cNvSpPr>
            <a:spLocks noGrp="1"/>
          </p:cNvSpPr>
          <p:nvPr>
            <p:ph type="title"/>
          </p:nvPr>
        </p:nvSpPr>
        <p:spPr/>
        <p:txBody>
          <a:bodyPr/>
          <a:lstStyle/>
          <a:p>
            <a:pPr algn="l"/>
            <a:r>
              <a:rPr lang="fr-FR" err="1"/>
              <a:t>Summary</a:t>
            </a:r>
            <a:endParaRPr lang="fr-FR"/>
          </a:p>
        </p:txBody>
      </p:sp>
      <p:graphicFrame>
        <p:nvGraphicFramePr>
          <p:cNvPr id="10" name="Espace réservé du contenu 1">
            <a:extLst>
              <a:ext uri="{FF2B5EF4-FFF2-40B4-BE49-F238E27FC236}">
                <a16:creationId xmlns:a16="http://schemas.microsoft.com/office/drawing/2014/main" id="{0AE09A3F-01E7-82E4-0D7C-1CEAB33C9855}"/>
              </a:ext>
            </a:extLst>
          </p:cNvPr>
          <p:cNvGraphicFramePr/>
          <p:nvPr>
            <p:extLst>
              <p:ext uri="{D42A27DB-BD31-4B8C-83A1-F6EECF244321}">
                <p14:modId xmlns:p14="http://schemas.microsoft.com/office/powerpoint/2010/main" val="758097270"/>
              </p:ext>
            </p:extLst>
          </p:nvPr>
        </p:nvGraphicFramePr>
        <p:xfrm>
          <a:off x="369900" y="1200316"/>
          <a:ext cx="10515600" cy="5115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3744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AC8B87E-A776-73DD-67CC-5C0A485F7CC9}"/>
              </a:ext>
            </a:extLst>
          </p:cNvPr>
          <p:cNvSpPr/>
          <p:nvPr/>
        </p:nvSpPr>
        <p:spPr>
          <a:xfrm>
            <a:off x="365379" y="4621425"/>
            <a:ext cx="11669305" cy="14057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1BE37B-2E76-DE14-73A0-2AB5E5FFFC75}"/>
              </a:ext>
            </a:extLst>
          </p:cNvPr>
          <p:cNvSpPr/>
          <p:nvPr/>
        </p:nvSpPr>
        <p:spPr>
          <a:xfrm>
            <a:off x="368851" y="4522709"/>
            <a:ext cx="11669305" cy="34652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texte, capture d’écran, Appareils électroniques, circuit&#10;&#10;Description générée automatiquement">
            <a:extLst>
              <a:ext uri="{FF2B5EF4-FFF2-40B4-BE49-F238E27FC236}">
                <a16:creationId xmlns:a16="http://schemas.microsoft.com/office/drawing/2014/main" id="{C0AB1E30-3076-0FBF-4406-CEB2AD9BB0A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2661" t="24229" r="28871" b="14409"/>
          <a:stretch/>
        </p:blipFill>
        <p:spPr>
          <a:xfrm>
            <a:off x="212979" y="1021621"/>
            <a:ext cx="5336184" cy="3150188"/>
          </a:xfrm>
          <a:prstGeom prst="rect">
            <a:avLst/>
          </a:prstGeom>
        </p:spPr>
      </p:pic>
      <p:sp>
        <p:nvSpPr>
          <p:cNvPr id="3" name="Titre 2">
            <a:extLst>
              <a:ext uri="{FF2B5EF4-FFF2-40B4-BE49-F238E27FC236}">
                <a16:creationId xmlns:a16="http://schemas.microsoft.com/office/drawing/2014/main" id="{503100DD-77E7-9118-4974-A55436E69CC1}"/>
              </a:ext>
            </a:extLst>
          </p:cNvPr>
          <p:cNvSpPr>
            <a:spLocks noGrp="1"/>
          </p:cNvSpPr>
          <p:nvPr>
            <p:ph type="title"/>
          </p:nvPr>
        </p:nvSpPr>
        <p:spPr/>
        <p:txBody>
          <a:bodyPr/>
          <a:lstStyle/>
          <a:p>
            <a:r>
              <a:rPr lang="fr-FR" sz="3900"/>
              <a:t>Technical solutions implemented: GPS </a:t>
            </a:r>
            <a:r>
              <a:rPr lang="fr-FR" sz="3900" err="1"/>
              <a:t>sensor</a:t>
            </a:r>
            <a:endParaRPr lang="fr-FR" sz="3900"/>
          </a:p>
        </p:txBody>
      </p:sp>
      <p:graphicFrame>
        <p:nvGraphicFramePr>
          <p:cNvPr id="6" name="ZoneTexte 10">
            <a:extLst>
              <a:ext uri="{FF2B5EF4-FFF2-40B4-BE49-F238E27FC236}">
                <a16:creationId xmlns:a16="http://schemas.microsoft.com/office/drawing/2014/main" id="{0F858296-F9B5-F7F5-A53A-AEDCDA7F627E}"/>
              </a:ext>
            </a:extLst>
          </p:cNvPr>
          <p:cNvGraphicFramePr/>
          <p:nvPr>
            <p:extLst>
              <p:ext uri="{D42A27DB-BD31-4B8C-83A1-F6EECF244321}">
                <p14:modId xmlns:p14="http://schemas.microsoft.com/office/powerpoint/2010/main" val="2352823927"/>
              </p:ext>
            </p:extLst>
          </p:nvPr>
        </p:nvGraphicFramePr>
        <p:xfrm>
          <a:off x="5914103" y="1865087"/>
          <a:ext cx="5968181" cy="1817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Image 11">
            <a:extLst>
              <a:ext uri="{FF2B5EF4-FFF2-40B4-BE49-F238E27FC236}">
                <a16:creationId xmlns:a16="http://schemas.microsoft.com/office/drawing/2014/main" id="{EC7CDF00-9AAB-18D5-7343-EBA3DB9F88BD}"/>
              </a:ext>
            </a:extLst>
          </p:cNvPr>
          <p:cNvPicPr>
            <a:picLocks noChangeAspect="1"/>
          </p:cNvPicPr>
          <p:nvPr/>
        </p:nvPicPr>
        <p:blipFill>
          <a:blip r:embed="rId8"/>
          <a:stretch>
            <a:fillRect/>
          </a:stretch>
        </p:blipFill>
        <p:spPr>
          <a:xfrm>
            <a:off x="365049" y="5053754"/>
            <a:ext cx="11461901" cy="408030"/>
          </a:xfrm>
          <a:prstGeom prst="rect">
            <a:avLst/>
          </a:prstGeom>
        </p:spPr>
      </p:pic>
      <p:sp>
        <p:nvSpPr>
          <p:cNvPr id="13" name="ZoneTexte 12">
            <a:extLst>
              <a:ext uri="{FF2B5EF4-FFF2-40B4-BE49-F238E27FC236}">
                <a16:creationId xmlns:a16="http://schemas.microsoft.com/office/drawing/2014/main" id="{D45F1DA8-FB7D-8EE7-FA8B-864FDCF1D8AB}"/>
              </a:ext>
            </a:extLst>
          </p:cNvPr>
          <p:cNvSpPr txBox="1"/>
          <p:nvPr/>
        </p:nvSpPr>
        <p:spPr>
          <a:xfrm>
            <a:off x="2300748" y="5584800"/>
            <a:ext cx="953729" cy="369332"/>
          </a:xfrm>
          <a:prstGeom prst="rect">
            <a:avLst/>
          </a:prstGeom>
          <a:noFill/>
        </p:spPr>
        <p:txBody>
          <a:bodyPr wrap="square" rtlCol="0">
            <a:spAutoFit/>
          </a:bodyPr>
          <a:lstStyle/>
          <a:p>
            <a:r>
              <a:rPr lang="en-US"/>
              <a:t>Latitude</a:t>
            </a:r>
          </a:p>
        </p:txBody>
      </p:sp>
      <p:sp>
        <p:nvSpPr>
          <p:cNvPr id="14" name="ZoneTexte 13">
            <a:extLst>
              <a:ext uri="{FF2B5EF4-FFF2-40B4-BE49-F238E27FC236}">
                <a16:creationId xmlns:a16="http://schemas.microsoft.com/office/drawing/2014/main" id="{27426794-4FD3-9A25-3DA6-92135D3BC79B}"/>
              </a:ext>
            </a:extLst>
          </p:cNvPr>
          <p:cNvSpPr txBox="1"/>
          <p:nvPr/>
        </p:nvSpPr>
        <p:spPr>
          <a:xfrm>
            <a:off x="4109883" y="5584800"/>
            <a:ext cx="1804220" cy="646331"/>
          </a:xfrm>
          <a:prstGeom prst="rect">
            <a:avLst/>
          </a:prstGeom>
          <a:noFill/>
        </p:spPr>
        <p:txBody>
          <a:bodyPr wrap="square" rtlCol="0">
            <a:spAutoFit/>
          </a:bodyPr>
          <a:lstStyle/>
          <a:p>
            <a:r>
              <a:rPr lang="en-US"/>
              <a:t>Longitude</a:t>
            </a:r>
          </a:p>
          <a:p>
            <a:endParaRPr lang="en-US"/>
          </a:p>
        </p:txBody>
      </p:sp>
      <p:sp>
        <p:nvSpPr>
          <p:cNvPr id="15" name="Rectangle 14">
            <a:extLst>
              <a:ext uri="{FF2B5EF4-FFF2-40B4-BE49-F238E27FC236}">
                <a16:creationId xmlns:a16="http://schemas.microsoft.com/office/drawing/2014/main" id="{3F69851B-76AB-E85F-384B-9C8E0BFDB140}"/>
              </a:ext>
            </a:extLst>
          </p:cNvPr>
          <p:cNvSpPr/>
          <p:nvPr/>
        </p:nvSpPr>
        <p:spPr>
          <a:xfrm>
            <a:off x="2300748" y="4930738"/>
            <a:ext cx="1622323" cy="10233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C4120E-1A90-C8BC-9072-3F1E0F08092F}"/>
              </a:ext>
            </a:extLst>
          </p:cNvPr>
          <p:cNvSpPr/>
          <p:nvPr/>
        </p:nvSpPr>
        <p:spPr>
          <a:xfrm>
            <a:off x="4109883" y="4930738"/>
            <a:ext cx="1622323" cy="10233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a:extLst>
              <a:ext uri="{FF2B5EF4-FFF2-40B4-BE49-F238E27FC236}">
                <a16:creationId xmlns:a16="http://schemas.microsoft.com/office/drawing/2014/main" id="{1E3350BA-7064-2815-78BC-616EF82B5122}"/>
              </a:ext>
            </a:extLst>
          </p:cNvPr>
          <p:cNvSpPr txBox="1"/>
          <p:nvPr/>
        </p:nvSpPr>
        <p:spPr>
          <a:xfrm>
            <a:off x="365049" y="4438838"/>
            <a:ext cx="4851073" cy="523220"/>
          </a:xfrm>
          <a:prstGeom prst="rect">
            <a:avLst/>
          </a:prstGeom>
          <a:noFill/>
        </p:spPr>
        <p:txBody>
          <a:bodyPr wrap="square" rtlCol="0">
            <a:spAutoFit/>
          </a:bodyPr>
          <a:lstStyle/>
          <a:p>
            <a:r>
              <a:rPr lang="en-US" sz="2800" b="1"/>
              <a:t>Data obtained from the GPS</a:t>
            </a:r>
          </a:p>
        </p:txBody>
      </p:sp>
    </p:spTree>
    <p:extLst>
      <p:ext uri="{BB962C8B-B14F-4D97-AF65-F5344CB8AC3E}">
        <p14:creationId xmlns:p14="http://schemas.microsoft.com/office/powerpoint/2010/main" val="3987058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62B7417-17C2-C29D-A525-96D272435E48}"/>
              </a:ext>
            </a:extLst>
          </p:cNvPr>
          <p:cNvSpPr>
            <a:spLocks noGrp="1"/>
          </p:cNvSpPr>
          <p:nvPr>
            <p:ph sz="quarter" idx="10"/>
          </p:nvPr>
        </p:nvSpPr>
        <p:spPr>
          <a:xfrm>
            <a:off x="414237" y="1977131"/>
            <a:ext cx="6332583" cy="3713550"/>
          </a:xfrm>
        </p:spPr>
        <p:txBody>
          <a:bodyPr/>
          <a:lstStyle/>
          <a:p>
            <a:pPr marL="0" indent="0">
              <a:buNone/>
            </a:pPr>
            <a:endParaRPr lang="fr-FR" sz="2400"/>
          </a:p>
          <a:p>
            <a:endParaRPr lang="fr-FR" sz="2400"/>
          </a:p>
        </p:txBody>
      </p:sp>
      <p:sp>
        <p:nvSpPr>
          <p:cNvPr id="3" name="Titre 2">
            <a:extLst>
              <a:ext uri="{FF2B5EF4-FFF2-40B4-BE49-F238E27FC236}">
                <a16:creationId xmlns:a16="http://schemas.microsoft.com/office/drawing/2014/main" id="{503100DD-77E7-9118-4974-A55436E69CC1}"/>
              </a:ext>
            </a:extLst>
          </p:cNvPr>
          <p:cNvSpPr>
            <a:spLocks noGrp="1"/>
          </p:cNvSpPr>
          <p:nvPr>
            <p:ph type="title"/>
          </p:nvPr>
        </p:nvSpPr>
        <p:spPr/>
        <p:txBody>
          <a:bodyPr/>
          <a:lstStyle/>
          <a:p>
            <a:r>
              <a:rPr lang="fr-FR" sz="3900"/>
              <a:t>Technical solutions implemented: </a:t>
            </a:r>
            <a:r>
              <a:rPr lang="fr-FR" sz="4000">
                <a:latin typeface="EurostileTMed"/>
                <a:ea typeface="+mj-ea"/>
                <a:cs typeface="+mj-cs"/>
              </a:rPr>
              <a:t>Smartphone Application + BLE</a:t>
            </a:r>
            <a:endParaRPr lang="fr-FR" sz="3900"/>
          </a:p>
        </p:txBody>
      </p:sp>
      <p:sp>
        <p:nvSpPr>
          <p:cNvPr id="6" name="ZoneTexte 5">
            <a:extLst>
              <a:ext uri="{FF2B5EF4-FFF2-40B4-BE49-F238E27FC236}">
                <a16:creationId xmlns:a16="http://schemas.microsoft.com/office/drawing/2014/main" id="{9EC2DD3D-2AED-DAD4-C119-748CC750D0E3}"/>
              </a:ext>
            </a:extLst>
          </p:cNvPr>
          <p:cNvSpPr txBox="1"/>
          <p:nvPr/>
        </p:nvSpPr>
        <p:spPr>
          <a:xfrm>
            <a:off x="0" y="1045449"/>
            <a:ext cx="11962614" cy="461665"/>
          </a:xfrm>
          <a:prstGeom prst="rect">
            <a:avLst/>
          </a:prstGeom>
          <a:noFill/>
        </p:spPr>
        <p:txBody>
          <a:bodyPr wrap="square">
            <a:spAutoFit/>
          </a:bodyPr>
          <a:lstStyle/>
          <a:p>
            <a:r>
              <a:rPr lang="en-US" sz="2400">
                <a:solidFill>
                  <a:srgbClr val="315683"/>
                </a:solidFill>
              </a:rPr>
              <a:t>Objective: Send the GPS coordinates of each user to a smartphone application.</a:t>
            </a:r>
            <a:endParaRPr lang="fr-FR"/>
          </a:p>
        </p:txBody>
      </p:sp>
      <p:pic>
        <p:nvPicPr>
          <p:cNvPr id="8" name="Image 7" descr="Une image contenant capture d’écran, Logiciel multimédia, Logiciel de graphisme, logiciel&#10;&#10;Description générée automatiquement">
            <a:extLst>
              <a:ext uri="{FF2B5EF4-FFF2-40B4-BE49-F238E27FC236}">
                <a16:creationId xmlns:a16="http://schemas.microsoft.com/office/drawing/2014/main" id="{0F3C2A0E-0629-1AD7-FF02-618D75D26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444" y="2273821"/>
            <a:ext cx="9444170" cy="3713549"/>
          </a:xfrm>
          <a:prstGeom prst="rect">
            <a:avLst/>
          </a:prstGeom>
        </p:spPr>
      </p:pic>
      <p:graphicFrame>
        <p:nvGraphicFramePr>
          <p:cNvPr id="13" name="ZoneTexte 10">
            <a:extLst>
              <a:ext uri="{FF2B5EF4-FFF2-40B4-BE49-F238E27FC236}">
                <a16:creationId xmlns:a16="http://schemas.microsoft.com/office/drawing/2014/main" id="{8EA663D4-D47D-C600-05AA-8272581C0222}"/>
              </a:ext>
            </a:extLst>
          </p:cNvPr>
          <p:cNvGraphicFramePr/>
          <p:nvPr>
            <p:extLst>
              <p:ext uri="{D42A27DB-BD31-4B8C-83A1-F6EECF244321}">
                <p14:modId xmlns:p14="http://schemas.microsoft.com/office/powerpoint/2010/main" val="3892551377"/>
              </p:ext>
            </p:extLst>
          </p:nvPr>
        </p:nvGraphicFramePr>
        <p:xfrm>
          <a:off x="6599704" y="2299494"/>
          <a:ext cx="1733414" cy="1681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Bluetooth low-energy interface (BLE) – Smart IoT device RAM-1®">
            <a:extLst>
              <a:ext uri="{FF2B5EF4-FFF2-40B4-BE49-F238E27FC236}">
                <a16:creationId xmlns:a16="http://schemas.microsoft.com/office/drawing/2014/main" id="{893B24FA-2254-46B8-5CAD-CF4EFD3723D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92" r="17910"/>
          <a:stretch/>
        </p:blipFill>
        <p:spPr bwMode="auto">
          <a:xfrm>
            <a:off x="6769710" y="4272526"/>
            <a:ext cx="941638" cy="141815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41EF67E2-A908-1FD0-B286-79F93D12A5AA}"/>
              </a:ext>
            </a:extLst>
          </p:cNvPr>
          <p:cNvSpPr txBox="1"/>
          <p:nvPr/>
        </p:nvSpPr>
        <p:spPr>
          <a:xfrm>
            <a:off x="6910589" y="5690681"/>
            <a:ext cx="1111644" cy="461665"/>
          </a:xfrm>
          <a:prstGeom prst="rect">
            <a:avLst/>
          </a:prstGeom>
          <a:noFill/>
        </p:spPr>
        <p:txBody>
          <a:bodyPr wrap="square" rtlCol="0">
            <a:spAutoFit/>
          </a:bodyPr>
          <a:lstStyle/>
          <a:p>
            <a:r>
              <a:rPr lang="en-US" sz="2400" b="1"/>
              <a:t>BLE</a:t>
            </a:r>
          </a:p>
        </p:txBody>
      </p:sp>
      <p:pic>
        <p:nvPicPr>
          <p:cNvPr id="7" name="Image 6">
            <a:extLst>
              <a:ext uri="{FF2B5EF4-FFF2-40B4-BE49-F238E27FC236}">
                <a16:creationId xmlns:a16="http://schemas.microsoft.com/office/drawing/2014/main" id="{0422D18F-C50C-B057-76E3-F8CDE3457A41}"/>
              </a:ext>
            </a:extLst>
          </p:cNvPr>
          <p:cNvPicPr>
            <a:picLocks noChangeAspect="1"/>
          </p:cNvPicPr>
          <p:nvPr/>
        </p:nvPicPr>
        <p:blipFill>
          <a:blip r:embed="rId9"/>
          <a:stretch>
            <a:fillRect/>
          </a:stretch>
        </p:blipFill>
        <p:spPr>
          <a:xfrm>
            <a:off x="1" y="4292535"/>
            <a:ext cx="2399070" cy="1955263"/>
          </a:xfrm>
          <a:prstGeom prst="rect">
            <a:avLst/>
          </a:prstGeom>
        </p:spPr>
      </p:pic>
      <p:sp>
        <p:nvSpPr>
          <p:cNvPr id="11" name="ZoneTexte 10">
            <a:extLst>
              <a:ext uri="{FF2B5EF4-FFF2-40B4-BE49-F238E27FC236}">
                <a16:creationId xmlns:a16="http://schemas.microsoft.com/office/drawing/2014/main" id="{D7A11815-862F-FCAC-1348-5599DE81A187}"/>
              </a:ext>
            </a:extLst>
          </p:cNvPr>
          <p:cNvSpPr txBox="1"/>
          <p:nvPr/>
        </p:nvSpPr>
        <p:spPr>
          <a:xfrm>
            <a:off x="64601" y="3222353"/>
            <a:ext cx="2283837" cy="1200329"/>
          </a:xfrm>
          <a:prstGeom prst="rect">
            <a:avLst/>
          </a:prstGeom>
          <a:noFill/>
        </p:spPr>
        <p:txBody>
          <a:bodyPr wrap="square" rtlCol="0">
            <a:spAutoFit/>
          </a:bodyPr>
          <a:lstStyle/>
          <a:p>
            <a:pPr algn="just"/>
            <a:r>
              <a:rPr lang="en-US"/>
              <a:t>Each member of the same group shares the same following data.</a:t>
            </a:r>
          </a:p>
        </p:txBody>
      </p:sp>
    </p:spTree>
    <p:extLst>
      <p:ext uri="{BB962C8B-B14F-4D97-AF65-F5344CB8AC3E}">
        <p14:creationId xmlns:p14="http://schemas.microsoft.com/office/powerpoint/2010/main" val="3470066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62B7417-17C2-C29D-A525-96D272435E48}"/>
              </a:ext>
            </a:extLst>
          </p:cNvPr>
          <p:cNvSpPr>
            <a:spLocks noGrp="1"/>
          </p:cNvSpPr>
          <p:nvPr>
            <p:ph sz="quarter" idx="10"/>
          </p:nvPr>
        </p:nvSpPr>
        <p:spPr>
          <a:xfrm>
            <a:off x="414237" y="1977131"/>
            <a:ext cx="6332583" cy="3713550"/>
          </a:xfrm>
        </p:spPr>
        <p:txBody>
          <a:bodyPr/>
          <a:lstStyle/>
          <a:p>
            <a:pPr marL="0" indent="0">
              <a:buNone/>
            </a:pPr>
            <a:endParaRPr lang="fr-FR" sz="2400"/>
          </a:p>
          <a:p>
            <a:endParaRPr lang="fr-FR" sz="2400"/>
          </a:p>
        </p:txBody>
      </p:sp>
      <p:sp>
        <p:nvSpPr>
          <p:cNvPr id="3" name="Titre 2">
            <a:extLst>
              <a:ext uri="{FF2B5EF4-FFF2-40B4-BE49-F238E27FC236}">
                <a16:creationId xmlns:a16="http://schemas.microsoft.com/office/drawing/2014/main" id="{503100DD-77E7-9118-4974-A55436E69CC1}"/>
              </a:ext>
            </a:extLst>
          </p:cNvPr>
          <p:cNvSpPr>
            <a:spLocks noGrp="1"/>
          </p:cNvSpPr>
          <p:nvPr>
            <p:ph type="title"/>
          </p:nvPr>
        </p:nvSpPr>
        <p:spPr/>
        <p:txBody>
          <a:bodyPr/>
          <a:lstStyle/>
          <a:p>
            <a:r>
              <a:rPr lang="fr-FR" sz="3900"/>
              <a:t>Technical solutions implemented: </a:t>
            </a:r>
            <a:r>
              <a:rPr lang="fr-FR" sz="4000">
                <a:latin typeface="EurostileTMed"/>
                <a:ea typeface="+mj-ea"/>
                <a:cs typeface="+mj-cs"/>
              </a:rPr>
              <a:t>Smartphone Application + BLE</a:t>
            </a:r>
            <a:endParaRPr lang="fr-FR" sz="3900"/>
          </a:p>
        </p:txBody>
      </p:sp>
      <p:pic>
        <p:nvPicPr>
          <p:cNvPr id="1028" name="Picture 4" descr="Beginner Tutorials">
            <a:extLst>
              <a:ext uri="{FF2B5EF4-FFF2-40B4-BE49-F238E27FC236}">
                <a16:creationId xmlns:a16="http://schemas.microsoft.com/office/drawing/2014/main" id="{45AF0195-E07A-4BA4-940D-176DE38E2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381125"/>
            <a:ext cx="5848350" cy="4095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ZoneTexte 10">
            <a:extLst>
              <a:ext uri="{FF2B5EF4-FFF2-40B4-BE49-F238E27FC236}">
                <a16:creationId xmlns:a16="http://schemas.microsoft.com/office/drawing/2014/main" id="{F3AACAD9-D43C-605D-0DF1-FADADE6E1673}"/>
              </a:ext>
            </a:extLst>
          </p:cNvPr>
          <p:cNvGraphicFramePr/>
          <p:nvPr>
            <p:extLst>
              <p:ext uri="{D42A27DB-BD31-4B8C-83A1-F6EECF244321}">
                <p14:modId xmlns:p14="http://schemas.microsoft.com/office/powerpoint/2010/main" val="705236901"/>
              </p:ext>
            </p:extLst>
          </p:nvPr>
        </p:nvGraphicFramePr>
        <p:xfrm>
          <a:off x="5257800" y="2411623"/>
          <a:ext cx="6519963" cy="2114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6684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62B7417-17C2-C29D-A525-96D272435E48}"/>
              </a:ext>
            </a:extLst>
          </p:cNvPr>
          <p:cNvSpPr>
            <a:spLocks noGrp="1"/>
          </p:cNvSpPr>
          <p:nvPr>
            <p:ph sz="quarter" idx="10"/>
          </p:nvPr>
        </p:nvSpPr>
        <p:spPr>
          <a:xfrm>
            <a:off x="414237" y="1977131"/>
            <a:ext cx="6332583" cy="3713550"/>
          </a:xfrm>
        </p:spPr>
        <p:txBody>
          <a:bodyPr/>
          <a:lstStyle/>
          <a:p>
            <a:pPr marL="0" indent="0">
              <a:buNone/>
            </a:pPr>
            <a:endParaRPr lang="fr-FR" sz="2400"/>
          </a:p>
          <a:p>
            <a:endParaRPr lang="fr-FR" sz="2400"/>
          </a:p>
        </p:txBody>
      </p:sp>
      <p:sp>
        <p:nvSpPr>
          <p:cNvPr id="3" name="Titre 2">
            <a:extLst>
              <a:ext uri="{FF2B5EF4-FFF2-40B4-BE49-F238E27FC236}">
                <a16:creationId xmlns:a16="http://schemas.microsoft.com/office/drawing/2014/main" id="{503100DD-77E7-9118-4974-A55436E69CC1}"/>
              </a:ext>
            </a:extLst>
          </p:cNvPr>
          <p:cNvSpPr>
            <a:spLocks noGrp="1"/>
          </p:cNvSpPr>
          <p:nvPr>
            <p:ph type="title"/>
          </p:nvPr>
        </p:nvSpPr>
        <p:spPr/>
        <p:txBody>
          <a:bodyPr/>
          <a:lstStyle/>
          <a:p>
            <a:r>
              <a:rPr lang="fr-FR" sz="3900" err="1"/>
              <a:t>Technical</a:t>
            </a:r>
            <a:r>
              <a:rPr lang="fr-FR" sz="3900"/>
              <a:t> solutions </a:t>
            </a:r>
            <a:r>
              <a:rPr lang="fr-FR" sz="3900" err="1"/>
              <a:t>implemented</a:t>
            </a:r>
            <a:r>
              <a:rPr lang="fr-FR" sz="3900"/>
              <a:t>: </a:t>
            </a:r>
            <a:r>
              <a:rPr lang="fr-FR" sz="4000">
                <a:latin typeface="EurostileTMed"/>
                <a:ea typeface="+mj-ea"/>
                <a:cs typeface="+mj-cs"/>
              </a:rPr>
              <a:t>Smartphone Application + BLE</a:t>
            </a:r>
            <a:endParaRPr lang="fr-FR" sz="3900"/>
          </a:p>
        </p:txBody>
      </p:sp>
      <p:pic>
        <p:nvPicPr>
          <p:cNvPr id="5" name="Image 4" descr="Une image contenant texte, capture d’écran, logiciel, affichage&#10;&#10;Description générée automatiquement">
            <a:extLst>
              <a:ext uri="{FF2B5EF4-FFF2-40B4-BE49-F238E27FC236}">
                <a16:creationId xmlns:a16="http://schemas.microsoft.com/office/drawing/2014/main" id="{3B94C63B-29F4-B78E-D113-3C20B3F6A797}"/>
              </a:ext>
            </a:extLst>
          </p:cNvPr>
          <p:cNvPicPr>
            <a:picLocks noChangeAspect="1"/>
          </p:cNvPicPr>
          <p:nvPr/>
        </p:nvPicPr>
        <p:blipFill rotWithShape="1">
          <a:blip r:embed="rId2">
            <a:extLst>
              <a:ext uri="{28A0092B-C50C-407E-A947-70E740481C1C}">
                <a14:useLocalDpi xmlns:a14="http://schemas.microsoft.com/office/drawing/2010/main" val="0"/>
              </a:ext>
            </a:extLst>
          </a:blip>
          <a:srcRect b="14322"/>
          <a:stretch/>
        </p:blipFill>
        <p:spPr>
          <a:xfrm>
            <a:off x="642271" y="1008243"/>
            <a:ext cx="2608305" cy="4841952"/>
          </a:xfrm>
          <a:prstGeom prst="rect">
            <a:avLst/>
          </a:prstGeom>
        </p:spPr>
      </p:pic>
      <p:pic>
        <p:nvPicPr>
          <p:cNvPr id="7" name="Image 6" descr="Une image contenant texte, capture d’écran, Police, nombre&#10;&#10;Description générée automatiquement">
            <a:extLst>
              <a:ext uri="{FF2B5EF4-FFF2-40B4-BE49-F238E27FC236}">
                <a16:creationId xmlns:a16="http://schemas.microsoft.com/office/drawing/2014/main" id="{E51C5E67-E9A5-7E94-F3F7-398AAB9BB42A}"/>
              </a:ext>
            </a:extLst>
          </p:cNvPr>
          <p:cNvPicPr>
            <a:picLocks noChangeAspect="1"/>
          </p:cNvPicPr>
          <p:nvPr/>
        </p:nvPicPr>
        <p:blipFill rotWithShape="1">
          <a:blip r:embed="rId3">
            <a:extLst>
              <a:ext uri="{28A0092B-C50C-407E-A947-70E740481C1C}">
                <a14:useLocalDpi xmlns:a14="http://schemas.microsoft.com/office/drawing/2010/main" val="0"/>
              </a:ext>
            </a:extLst>
          </a:blip>
          <a:srcRect b="6144"/>
          <a:stretch/>
        </p:blipFill>
        <p:spPr>
          <a:xfrm>
            <a:off x="4511649" y="1008243"/>
            <a:ext cx="2608305" cy="5304070"/>
          </a:xfrm>
          <a:prstGeom prst="rect">
            <a:avLst/>
          </a:prstGeom>
        </p:spPr>
      </p:pic>
      <p:pic>
        <p:nvPicPr>
          <p:cNvPr id="9" name="Image 8" descr="Une image contenant texte, capture d’écran, logiciel, affichage&#10;&#10;Description générée automatiquement">
            <a:extLst>
              <a:ext uri="{FF2B5EF4-FFF2-40B4-BE49-F238E27FC236}">
                <a16:creationId xmlns:a16="http://schemas.microsoft.com/office/drawing/2014/main" id="{5A1ADC49-CF1D-F50E-7240-C6AC4AE56E5D}"/>
              </a:ext>
            </a:extLst>
          </p:cNvPr>
          <p:cNvPicPr>
            <a:picLocks noChangeAspect="1"/>
          </p:cNvPicPr>
          <p:nvPr/>
        </p:nvPicPr>
        <p:blipFill rotWithShape="1">
          <a:blip r:embed="rId4">
            <a:extLst>
              <a:ext uri="{28A0092B-C50C-407E-A947-70E740481C1C}">
                <a14:useLocalDpi xmlns:a14="http://schemas.microsoft.com/office/drawing/2010/main" val="0"/>
              </a:ext>
            </a:extLst>
          </a:blip>
          <a:srcRect b="14322"/>
          <a:stretch/>
        </p:blipFill>
        <p:spPr>
          <a:xfrm>
            <a:off x="8381027" y="1008244"/>
            <a:ext cx="2608305" cy="4841952"/>
          </a:xfrm>
          <a:prstGeom prst="rect">
            <a:avLst/>
          </a:prstGeom>
        </p:spPr>
      </p:pic>
      <p:sp>
        <p:nvSpPr>
          <p:cNvPr id="10" name="Rectangle 9">
            <a:extLst>
              <a:ext uri="{FF2B5EF4-FFF2-40B4-BE49-F238E27FC236}">
                <a16:creationId xmlns:a16="http://schemas.microsoft.com/office/drawing/2014/main" id="{096407F8-D9D3-84EC-E9FB-FD786852E70F}"/>
              </a:ext>
            </a:extLst>
          </p:cNvPr>
          <p:cNvSpPr/>
          <p:nvPr/>
        </p:nvSpPr>
        <p:spPr>
          <a:xfrm>
            <a:off x="1410565" y="1887794"/>
            <a:ext cx="1071716" cy="2556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C47017-15FB-9B96-3E82-3E6B7E7FC3FF}"/>
              </a:ext>
            </a:extLst>
          </p:cNvPr>
          <p:cNvSpPr/>
          <p:nvPr/>
        </p:nvSpPr>
        <p:spPr>
          <a:xfrm>
            <a:off x="4412540" y="2777613"/>
            <a:ext cx="2334279" cy="309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3BDD01-555B-4870-E167-5466458A82EE}"/>
              </a:ext>
            </a:extLst>
          </p:cNvPr>
          <p:cNvSpPr/>
          <p:nvPr/>
        </p:nvSpPr>
        <p:spPr>
          <a:xfrm>
            <a:off x="8291366" y="2086012"/>
            <a:ext cx="1442569" cy="2638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eur droit avec flèche 14">
            <a:extLst>
              <a:ext uri="{FF2B5EF4-FFF2-40B4-BE49-F238E27FC236}">
                <a16:creationId xmlns:a16="http://schemas.microsoft.com/office/drawing/2014/main" id="{C120162C-83DB-0F00-78FA-6DE0E35395D9}"/>
              </a:ext>
            </a:extLst>
          </p:cNvPr>
          <p:cNvCxnSpPr/>
          <p:nvPr/>
        </p:nvCxnSpPr>
        <p:spPr>
          <a:xfrm>
            <a:off x="3539613" y="3854245"/>
            <a:ext cx="66859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DAD6D6C-D21B-EC1C-D3EE-AEEB923A0360}"/>
              </a:ext>
            </a:extLst>
          </p:cNvPr>
          <p:cNvCxnSpPr/>
          <p:nvPr/>
        </p:nvCxnSpPr>
        <p:spPr>
          <a:xfrm>
            <a:off x="7339781" y="3854245"/>
            <a:ext cx="66859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F1F2BE9-82CE-5458-7A25-60FBB8B3D4B1}"/>
              </a:ext>
            </a:extLst>
          </p:cNvPr>
          <p:cNvCxnSpPr/>
          <p:nvPr/>
        </p:nvCxnSpPr>
        <p:spPr>
          <a:xfrm>
            <a:off x="11277601" y="3888658"/>
            <a:ext cx="66859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08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62B7417-17C2-C29D-A525-96D272435E48}"/>
              </a:ext>
            </a:extLst>
          </p:cNvPr>
          <p:cNvSpPr>
            <a:spLocks noGrp="1"/>
          </p:cNvSpPr>
          <p:nvPr>
            <p:ph sz="quarter" idx="10"/>
          </p:nvPr>
        </p:nvSpPr>
        <p:spPr>
          <a:xfrm>
            <a:off x="414237" y="1977131"/>
            <a:ext cx="6332583" cy="3713550"/>
          </a:xfrm>
        </p:spPr>
        <p:txBody>
          <a:bodyPr/>
          <a:lstStyle/>
          <a:p>
            <a:pPr marL="0" indent="0">
              <a:buNone/>
            </a:pPr>
            <a:endParaRPr lang="fr-FR" sz="2400"/>
          </a:p>
          <a:p>
            <a:endParaRPr lang="fr-FR" sz="2400"/>
          </a:p>
        </p:txBody>
      </p:sp>
      <p:sp>
        <p:nvSpPr>
          <p:cNvPr id="3" name="Titre 2">
            <a:extLst>
              <a:ext uri="{FF2B5EF4-FFF2-40B4-BE49-F238E27FC236}">
                <a16:creationId xmlns:a16="http://schemas.microsoft.com/office/drawing/2014/main" id="{503100DD-77E7-9118-4974-A55436E69CC1}"/>
              </a:ext>
            </a:extLst>
          </p:cNvPr>
          <p:cNvSpPr>
            <a:spLocks noGrp="1"/>
          </p:cNvSpPr>
          <p:nvPr>
            <p:ph type="title"/>
          </p:nvPr>
        </p:nvSpPr>
        <p:spPr/>
        <p:txBody>
          <a:bodyPr/>
          <a:lstStyle/>
          <a:p>
            <a:r>
              <a:rPr lang="fr-FR" sz="3900"/>
              <a:t>Technical solutions implemented: </a:t>
            </a:r>
            <a:r>
              <a:rPr lang="fr-FR" sz="4000">
                <a:latin typeface="EurostileTMed"/>
                <a:ea typeface="+mj-ea"/>
                <a:cs typeface="+mj-cs"/>
              </a:rPr>
              <a:t>Smartphone Application + BLE</a:t>
            </a:r>
            <a:endParaRPr lang="fr-FR" sz="3900"/>
          </a:p>
        </p:txBody>
      </p:sp>
      <p:pic>
        <p:nvPicPr>
          <p:cNvPr id="6" name="Image 5" descr="Une image contenant texte, capture d’écran&#10;&#10;Description générée automatiquement">
            <a:extLst>
              <a:ext uri="{FF2B5EF4-FFF2-40B4-BE49-F238E27FC236}">
                <a16:creationId xmlns:a16="http://schemas.microsoft.com/office/drawing/2014/main" id="{F31BE569-9C35-BD1C-D138-AFF73CC26462}"/>
              </a:ext>
            </a:extLst>
          </p:cNvPr>
          <p:cNvPicPr>
            <a:picLocks noChangeAspect="1"/>
          </p:cNvPicPr>
          <p:nvPr/>
        </p:nvPicPr>
        <p:blipFill rotWithShape="1">
          <a:blip r:embed="rId2">
            <a:extLst>
              <a:ext uri="{28A0092B-C50C-407E-A947-70E740481C1C}">
                <a14:useLocalDpi xmlns:a14="http://schemas.microsoft.com/office/drawing/2010/main" val="0"/>
              </a:ext>
            </a:extLst>
          </a:blip>
          <a:srcRect b="9674"/>
          <a:stretch/>
        </p:blipFill>
        <p:spPr>
          <a:xfrm>
            <a:off x="612321" y="1001613"/>
            <a:ext cx="2638255" cy="5163214"/>
          </a:xfrm>
          <a:prstGeom prst="rect">
            <a:avLst/>
          </a:prstGeom>
        </p:spPr>
      </p:pic>
      <p:pic>
        <p:nvPicPr>
          <p:cNvPr id="13" name="Image 12" descr="Une image contenant texte, capture d’écran, Police&#10;&#10;Description générée automatiquement">
            <a:extLst>
              <a:ext uri="{FF2B5EF4-FFF2-40B4-BE49-F238E27FC236}">
                <a16:creationId xmlns:a16="http://schemas.microsoft.com/office/drawing/2014/main" id="{866B0E5F-58CA-496F-2E5D-07D9CC004308}"/>
              </a:ext>
            </a:extLst>
          </p:cNvPr>
          <p:cNvPicPr>
            <a:picLocks noChangeAspect="1"/>
          </p:cNvPicPr>
          <p:nvPr/>
        </p:nvPicPr>
        <p:blipFill rotWithShape="1">
          <a:blip r:embed="rId3">
            <a:extLst>
              <a:ext uri="{28A0092B-C50C-407E-A947-70E740481C1C}">
                <a14:useLocalDpi xmlns:a14="http://schemas.microsoft.com/office/drawing/2010/main" val="0"/>
              </a:ext>
            </a:extLst>
          </a:blip>
          <a:srcRect b="9674"/>
          <a:stretch/>
        </p:blipFill>
        <p:spPr>
          <a:xfrm>
            <a:off x="4537559" y="1001612"/>
            <a:ext cx="2638255" cy="5163214"/>
          </a:xfrm>
          <a:prstGeom prst="rect">
            <a:avLst/>
          </a:prstGeom>
        </p:spPr>
      </p:pic>
      <p:pic>
        <p:nvPicPr>
          <p:cNvPr id="15" name="Image 14" descr="Une image contenant texte, capture d’écran, carte, diagramme&#10;&#10;Description générée automatiquement">
            <a:extLst>
              <a:ext uri="{FF2B5EF4-FFF2-40B4-BE49-F238E27FC236}">
                <a16:creationId xmlns:a16="http://schemas.microsoft.com/office/drawing/2014/main" id="{3A8635EC-8F93-9595-417F-DB0F486EC472}"/>
              </a:ext>
            </a:extLst>
          </p:cNvPr>
          <p:cNvPicPr>
            <a:picLocks noChangeAspect="1"/>
          </p:cNvPicPr>
          <p:nvPr/>
        </p:nvPicPr>
        <p:blipFill rotWithShape="1">
          <a:blip r:embed="rId4">
            <a:extLst>
              <a:ext uri="{28A0092B-C50C-407E-A947-70E740481C1C}">
                <a14:useLocalDpi xmlns:a14="http://schemas.microsoft.com/office/drawing/2010/main" val="0"/>
              </a:ext>
            </a:extLst>
          </a:blip>
          <a:srcRect b="6987"/>
          <a:stretch/>
        </p:blipFill>
        <p:spPr>
          <a:xfrm>
            <a:off x="8472197" y="1001612"/>
            <a:ext cx="2638255" cy="5316848"/>
          </a:xfrm>
          <a:prstGeom prst="rect">
            <a:avLst/>
          </a:prstGeom>
        </p:spPr>
      </p:pic>
      <p:sp>
        <p:nvSpPr>
          <p:cNvPr id="17" name="Rectangle 16">
            <a:extLst>
              <a:ext uri="{FF2B5EF4-FFF2-40B4-BE49-F238E27FC236}">
                <a16:creationId xmlns:a16="http://schemas.microsoft.com/office/drawing/2014/main" id="{52411D7C-730B-323C-2AF7-836FDEC610C3}"/>
              </a:ext>
            </a:extLst>
          </p:cNvPr>
          <p:cNvSpPr/>
          <p:nvPr/>
        </p:nvSpPr>
        <p:spPr>
          <a:xfrm>
            <a:off x="612322" y="2305665"/>
            <a:ext cx="1245976" cy="270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CA2AAB-956E-FBEC-590A-0E962531E65E}"/>
              </a:ext>
            </a:extLst>
          </p:cNvPr>
          <p:cNvSpPr/>
          <p:nvPr/>
        </p:nvSpPr>
        <p:spPr>
          <a:xfrm>
            <a:off x="5856686" y="2305664"/>
            <a:ext cx="1245976" cy="270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eur droit 21">
            <a:extLst>
              <a:ext uri="{FF2B5EF4-FFF2-40B4-BE49-F238E27FC236}">
                <a16:creationId xmlns:a16="http://schemas.microsoft.com/office/drawing/2014/main" id="{552FF10A-FA95-357A-12DF-63F67E7BD1B5}"/>
              </a:ext>
            </a:extLst>
          </p:cNvPr>
          <p:cNvCxnSpPr/>
          <p:nvPr/>
        </p:nvCxnSpPr>
        <p:spPr>
          <a:xfrm>
            <a:off x="1081548" y="2939846"/>
            <a:ext cx="51619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9AB52C2F-71F8-0330-613F-182356B2CDBE}"/>
              </a:ext>
            </a:extLst>
          </p:cNvPr>
          <p:cNvCxnSpPr/>
          <p:nvPr/>
        </p:nvCxnSpPr>
        <p:spPr>
          <a:xfrm>
            <a:off x="5340492" y="2954595"/>
            <a:ext cx="51619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CAA811CC-7EE4-9269-A9D7-5769A1B74FF4}"/>
              </a:ext>
            </a:extLst>
          </p:cNvPr>
          <p:cNvCxnSpPr/>
          <p:nvPr/>
        </p:nvCxnSpPr>
        <p:spPr>
          <a:xfrm>
            <a:off x="3539613" y="3854245"/>
            <a:ext cx="66859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B22075D4-BB2B-B698-2C42-A2ADA15BEBAD}"/>
              </a:ext>
            </a:extLst>
          </p:cNvPr>
          <p:cNvCxnSpPr/>
          <p:nvPr/>
        </p:nvCxnSpPr>
        <p:spPr>
          <a:xfrm>
            <a:off x="7339781" y="3854245"/>
            <a:ext cx="66859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70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F72E398-A6A5-18BF-9C55-47562E918C4E}"/>
              </a:ext>
            </a:extLst>
          </p:cNvPr>
          <p:cNvSpPr>
            <a:spLocks noGrp="1"/>
          </p:cNvSpPr>
          <p:nvPr>
            <p:ph type="title"/>
          </p:nvPr>
        </p:nvSpPr>
        <p:spPr/>
        <p:txBody>
          <a:bodyPr>
            <a:normAutofit/>
          </a:bodyPr>
          <a:lstStyle/>
          <a:p>
            <a:r>
              <a:rPr lang="fr-FR" sz="4400" err="1">
                <a:latin typeface="EurostileTMed"/>
                <a:ea typeface="+mj-ea"/>
                <a:cs typeface="+mj-cs"/>
              </a:rPr>
              <a:t>Task</a:t>
            </a:r>
            <a:r>
              <a:rPr lang="fr-FR" sz="4400">
                <a:latin typeface="EurostileTMed"/>
                <a:ea typeface="+mj-ea"/>
                <a:cs typeface="+mj-cs"/>
              </a:rPr>
              <a:t> allocation</a:t>
            </a:r>
            <a:endParaRPr lang="fr-FR"/>
          </a:p>
        </p:txBody>
      </p:sp>
      <p:graphicFrame>
        <p:nvGraphicFramePr>
          <p:cNvPr id="2" name="Tableau 1">
            <a:extLst>
              <a:ext uri="{FF2B5EF4-FFF2-40B4-BE49-F238E27FC236}">
                <a16:creationId xmlns:a16="http://schemas.microsoft.com/office/drawing/2014/main" id="{1E295343-A43D-DF04-C261-9B670C7DEAEF}"/>
              </a:ext>
            </a:extLst>
          </p:cNvPr>
          <p:cNvGraphicFramePr>
            <a:graphicFrameLocks noGrp="1"/>
          </p:cNvGraphicFramePr>
          <p:nvPr>
            <p:extLst>
              <p:ext uri="{D42A27DB-BD31-4B8C-83A1-F6EECF244321}">
                <p14:modId xmlns:p14="http://schemas.microsoft.com/office/powerpoint/2010/main" val="182024597"/>
              </p:ext>
            </p:extLst>
          </p:nvPr>
        </p:nvGraphicFramePr>
        <p:xfrm>
          <a:off x="704374" y="1526626"/>
          <a:ext cx="10783252" cy="3804748"/>
        </p:xfrm>
        <a:graphic>
          <a:graphicData uri="http://schemas.openxmlformats.org/drawingml/2006/table">
            <a:tbl>
              <a:tblPr firstRow="1" bandRow="1">
                <a:tableStyleId>{5C22544A-7EE6-4342-B048-85BDC9FD1C3A}</a:tableStyleId>
              </a:tblPr>
              <a:tblGrid>
                <a:gridCol w="2695813">
                  <a:extLst>
                    <a:ext uri="{9D8B030D-6E8A-4147-A177-3AD203B41FA5}">
                      <a16:colId xmlns:a16="http://schemas.microsoft.com/office/drawing/2014/main" val="769166171"/>
                    </a:ext>
                  </a:extLst>
                </a:gridCol>
                <a:gridCol w="2695813">
                  <a:extLst>
                    <a:ext uri="{9D8B030D-6E8A-4147-A177-3AD203B41FA5}">
                      <a16:colId xmlns:a16="http://schemas.microsoft.com/office/drawing/2014/main" val="301620580"/>
                    </a:ext>
                  </a:extLst>
                </a:gridCol>
                <a:gridCol w="2695813">
                  <a:extLst>
                    <a:ext uri="{9D8B030D-6E8A-4147-A177-3AD203B41FA5}">
                      <a16:colId xmlns:a16="http://schemas.microsoft.com/office/drawing/2014/main" val="2197037952"/>
                    </a:ext>
                  </a:extLst>
                </a:gridCol>
                <a:gridCol w="2695813">
                  <a:extLst>
                    <a:ext uri="{9D8B030D-6E8A-4147-A177-3AD203B41FA5}">
                      <a16:colId xmlns:a16="http://schemas.microsoft.com/office/drawing/2014/main" val="2124414032"/>
                    </a:ext>
                  </a:extLst>
                </a:gridCol>
              </a:tblGrid>
              <a:tr h="491986">
                <a:tc>
                  <a:txBody>
                    <a:bodyPr/>
                    <a:lstStyle/>
                    <a:p>
                      <a:pPr lvl="0" algn="ctr"/>
                      <a:endParaRPr lang="en-US" sz="2400"/>
                    </a:p>
                  </a:txBody>
                  <a:tcPr marL="121312" marR="121312" marT="60656" marB="60656"/>
                </a:tc>
                <a:tc>
                  <a:txBody>
                    <a:bodyPr/>
                    <a:lstStyle/>
                    <a:p>
                      <a:pPr lvl="0" algn="ctr"/>
                      <a:r>
                        <a:rPr lang="en-US" sz="2400"/>
                        <a:t>Florian</a:t>
                      </a:r>
                    </a:p>
                  </a:txBody>
                  <a:tcPr marL="121312" marR="121312" marT="60656" marB="60656"/>
                </a:tc>
                <a:tc>
                  <a:txBody>
                    <a:bodyPr/>
                    <a:lstStyle/>
                    <a:p>
                      <a:pPr lvl="0" algn="ctr"/>
                      <a:r>
                        <a:rPr lang="en-US" sz="2400"/>
                        <a:t>Nicolas</a:t>
                      </a:r>
                    </a:p>
                  </a:txBody>
                  <a:tcPr marL="121312" marR="121312" marT="60656" marB="60656"/>
                </a:tc>
                <a:tc>
                  <a:txBody>
                    <a:bodyPr/>
                    <a:lstStyle/>
                    <a:p>
                      <a:pPr lvl="0" algn="ctr"/>
                      <a:r>
                        <a:rPr lang="en-US" sz="2400"/>
                        <a:t>Helioth</a:t>
                      </a:r>
                    </a:p>
                  </a:txBody>
                  <a:tcPr marL="121312" marR="121312" marT="60656" marB="60656"/>
                </a:tc>
                <a:extLst>
                  <a:ext uri="{0D108BD9-81ED-4DB2-BD59-A6C34878D82A}">
                    <a16:rowId xmlns:a16="http://schemas.microsoft.com/office/drawing/2014/main" val="2552886254"/>
                  </a:ext>
                </a:extLst>
              </a:tr>
              <a:tr h="491986">
                <a:tc>
                  <a:txBody>
                    <a:bodyPr/>
                    <a:lstStyle/>
                    <a:p>
                      <a:pPr lvl="0" algn="ctr"/>
                      <a:r>
                        <a:rPr lang="en-US" sz="2400"/>
                        <a:t>Lora Network</a:t>
                      </a:r>
                    </a:p>
                  </a:txBody>
                  <a:tcPr marL="121312" marR="121312" marT="60656" marB="60656"/>
                </a:tc>
                <a:tc>
                  <a:txBody>
                    <a:bodyPr/>
                    <a:lstStyle/>
                    <a:p>
                      <a:pPr lvl="0" algn="ctr"/>
                      <a:r>
                        <a:rPr lang="en-US" sz="2400"/>
                        <a:t>X</a:t>
                      </a:r>
                    </a:p>
                  </a:txBody>
                  <a:tcPr marL="121312" marR="121312" marT="60656" marB="60656"/>
                </a:tc>
                <a:tc>
                  <a:txBody>
                    <a:bodyPr/>
                    <a:lstStyle/>
                    <a:p>
                      <a:pPr lvl="0" algn="ctr"/>
                      <a:r>
                        <a:rPr lang="en-US" sz="2400"/>
                        <a:t>X</a:t>
                      </a:r>
                    </a:p>
                  </a:txBody>
                  <a:tcPr marL="121312" marR="121312" marT="60656" marB="60656"/>
                </a:tc>
                <a:tc>
                  <a:txBody>
                    <a:bodyPr/>
                    <a:lstStyle/>
                    <a:p>
                      <a:pPr lvl="0" algn="ctr"/>
                      <a:endParaRPr lang="en-US" sz="2400"/>
                    </a:p>
                  </a:txBody>
                  <a:tcPr marL="121312" marR="121312" marT="60656" marB="60656"/>
                </a:tc>
                <a:extLst>
                  <a:ext uri="{0D108BD9-81ED-4DB2-BD59-A6C34878D82A}">
                    <a16:rowId xmlns:a16="http://schemas.microsoft.com/office/drawing/2014/main" val="2877068320"/>
                  </a:ext>
                </a:extLst>
              </a:tr>
              <a:tr h="491986">
                <a:tc>
                  <a:txBody>
                    <a:bodyPr/>
                    <a:lstStyle/>
                    <a:p>
                      <a:pPr lvl="0" algn="ctr"/>
                      <a:r>
                        <a:rPr lang="en-US" sz="2400"/>
                        <a:t>Mesh Network</a:t>
                      </a:r>
                    </a:p>
                  </a:txBody>
                  <a:tcPr marL="121312" marR="121312" marT="60656" marB="60656"/>
                </a:tc>
                <a:tc>
                  <a:txBody>
                    <a:bodyPr/>
                    <a:lstStyle/>
                    <a:p>
                      <a:pPr lvl="0" algn="ctr"/>
                      <a:r>
                        <a:rPr lang="en-US" sz="2400"/>
                        <a:t>X</a:t>
                      </a:r>
                    </a:p>
                  </a:txBody>
                  <a:tcPr marL="121312" marR="121312" marT="60656" marB="60656"/>
                </a:tc>
                <a:tc>
                  <a:txBody>
                    <a:bodyPr/>
                    <a:lstStyle/>
                    <a:p>
                      <a:pPr lvl="0" algn="ctr"/>
                      <a:endParaRPr lang="en-US" sz="2400"/>
                    </a:p>
                  </a:txBody>
                  <a:tcPr marL="121312" marR="121312" marT="60656" marB="60656"/>
                </a:tc>
                <a:tc>
                  <a:txBody>
                    <a:bodyPr/>
                    <a:lstStyle/>
                    <a:p>
                      <a:pPr lvl="0" algn="ctr"/>
                      <a:endParaRPr lang="en-US" sz="2400"/>
                    </a:p>
                  </a:txBody>
                  <a:tcPr marL="121312" marR="121312" marT="60656" marB="60656"/>
                </a:tc>
                <a:extLst>
                  <a:ext uri="{0D108BD9-81ED-4DB2-BD59-A6C34878D82A}">
                    <a16:rowId xmlns:a16="http://schemas.microsoft.com/office/drawing/2014/main" val="2390449256"/>
                  </a:ext>
                </a:extLst>
              </a:tr>
              <a:tr h="491986">
                <a:tc>
                  <a:txBody>
                    <a:bodyPr/>
                    <a:lstStyle/>
                    <a:p>
                      <a:pPr lvl="0" algn="ctr"/>
                      <a:r>
                        <a:rPr lang="en-US" sz="2400"/>
                        <a:t>Data Security</a:t>
                      </a:r>
                    </a:p>
                  </a:txBody>
                  <a:tcPr marL="121312" marR="121312" marT="60656" marB="60656"/>
                </a:tc>
                <a:tc>
                  <a:txBody>
                    <a:bodyPr/>
                    <a:lstStyle/>
                    <a:p>
                      <a:pPr lvl="0" algn="ctr"/>
                      <a:endParaRPr lang="en-US" sz="2400"/>
                    </a:p>
                  </a:txBody>
                  <a:tcPr marL="121312" marR="121312" marT="60656" marB="60656"/>
                </a:tc>
                <a:tc>
                  <a:txBody>
                    <a:bodyPr/>
                    <a:lstStyle/>
                    <a:p>
                      <a:pPr lvl="0" algn="ctr"/>
                      <a:endParaRPr lang="en-US" sz="2400"/>
                    </a:p>
                  </a:txBody>
                  <a:tcPr marL="121312" marR="121312" marT="60656" marB="60656"/>
                </a:tc>
                <a:tc>
                  <a:txBody>
                    <a:bodyPr/>
                    <a:lstStyle/>
                    <a:p>
                      <a:pPr lvl="0" algn="ctr"/>
                      <a:r>
                        <a:rPr lang="en-US" sz="2400"/>
                        <a:t>X</a:t>
                      </a:r>
                    </a:p>
                  </a:txBody>
                  <a:tcPr marL="121312" marR="121312" marT="60656" marB="60656"/>
                </a:tc>
                <a:extLst>
                  <a:ext uri="{0D108BD9-81ED-4DB2-BD59-A6C34878D82A}">
                    <a16:rowId xmlns:a16="http://schemas.microsoft.com/office/drawing/2014/main" val="310600896"/>
                  </a:ext>
                </a:extLst>
              </a:tr>
              <a:tr h="491986">
                <a:tc>
                  <a:txBody>
                    <a:bodyPr/>
                    <a:lstStyle/>
                    <a:p>
                      <a:pPr lvl="0" algn="ctr"/>
                      <a:r>
                        <a:rPr lang="en-US" sz="2400"/>
                        <a:t>GPS Sensor</a:t>
                      </a:r>
                    </a:p>
                  </a:txBody>
                  <a:tcPr marL="121312" marR="121312" marT="60656" marB="60656"/>
                </a:tc>
                <a:tc>
                  <a:txBody>
                    <a:bodyPr/>
                    <a:lstStyle/>
                    <a:p>
                      <a:pPr lvl="0" algn="ctr"/>
                      <a:endParaRPr lang="en-US" sz="2400"/>
                    </a:p>
                  </a:txBody>
                  <a:tcPr marL="121312" marR="121312" marT="60656" marB="60656"/>
                </a:tc>
                <a:tc>
                  <a:txBody>
                    <a:bodyPr/>
                    <a:lstStyle/>
                    <a:p>
                      <a:pPr lvl="0" algn="ctr"/>
                      <a:r>
                        <a:rPr lang="en-US" sz="2400"/>
                        <a:t>X</a:t>
                      </a:r>
                    </a:p>
                  </a:txBody>
                  <a:tcPr marL="121312" marR="121312" marT="60656" marB="60656"/>
                </a:tc>
                <a:tc>
                  <a:txBody>
                    <a:bodyPr/>
                    <a:lstStyle/>
                    <a:p>
                      <a:pPr lvl="0" algn="ctr"/>
                      <a:endParaRPr lang="en-US" sz="2400"/>
                    </a:p>
                  </a:txBody>
                  <a:tcPr marL="121312" marR="121312" marT="60656" marB="60656"/>
                </a:tc>
                <a:extLst>
                  <a:ext uri="{0D108BD9-81ED-4DB2-BD59-A6C34878D82A}">
                    <a16:rowId xmlns:a16="http://schemas.microsoft.com/office/drawing/2014/main" val="3112078529"/>
                  </a:ext>
                </a:extLst>
              </a:tr>
              <a:tr h="491986">
                <a:tc>
                  <a:txBody>
                    <a:bodyPr/>
                    <a:lstStyle/>
                    <a:p>
                      <a:pPr lvl="0" algn="ctr"/>
                      <a:r>
                        <a:rPr lang="en-US" sz="2400"/>
                        <a:t>BLE</a:t>
                      </a:r>
                    </a:p>
                  </a:txBody>
                  <a:tcPr marL="121312" marR="121312" marT="60656" marB="60656"/>
                </a:tc>
                <a:tc>
                  <a:txBody>
                    <a:bodyPr/>
                    <a:lstStyle/>
                    <a:p>
                      <a:pPr lvl="0" algn="ctr"/>
                      <a:endParaRPr lang="en-US" sz="2400"/>
                    </a:p>
                  </a:txBody>
                  <a:tcPr marL="121312" marR="121312" marT="60656" marB="60656"/>
                </a:tc>
                <a:tc>
                  <a:txBody>
                    <a:bodyPr/>
                    <a:lstStyle/>
                    <a:p>
                      <a:pPr lvl="0" algn="ctr"/>
                      <a:r>
                        <a:rPr lang="en-US" sz="2400"/>
                        <a:t>X</a:t>
                      </a:r>
                    </a:p>
                  </a:txBody>
                  <a:tcPr marL="121312" marR="121312" marT="60656" marB="60656"/>
                </a:tc>
                <a:tc>
                  <a:txBody>
                    <a:bodyPr/>
                    <a:lstStyle/>
                    <a:p>
                      <a:pPr lvl="0" algn="ctr"/>
                      <a:endParaRPr lang="en-US" sz="2400"/>
                    </a:p>
                  </a:txBody>
                  <a:tcPr marL="121312" marR="121312" marT="60656" marB="60656"/>
                </a:tc>
                <a:extLst>
                  <a:ext uri="{0D108BD9-81ED-4DB2-BD59-A6C34878D82A}">
                    <a16:rowId xmlns:a16="http://schemas.microsoft.com/office/drawing/2014/main" val="2409855508"/>
                  </a:ext>
                </a:extLst>
              </a:tr>
              <a:tr h="849181">
                <a:tc>
                  <a:txBody>
                    <a:bodyPr/>
                    <a:lstStyle/>
                    <a:p>
                      <a:pPr lvl="0" algn="ctr"/>
                      <a:r>
                        <a:rPr lang="en-US" sz="2400"/>
                        <a:t>Smartphone application</a:t>
                      </a:r>
                    </a:p>
                  </a:txBody>
                  <a:tcPr marL="121312" marR="121312" marT="60656" marB="60656"/>
                </a:tc>
                <a:tc>
                  <a:txBody>
                    <a:bodyPr/>
                    <a:lstStyle/>
                    <a:p>
                      <a:pPr lvl="0" algn="ctr"/>
                      <a:endParaRPr lang="en-US" sz="2400"/>
                    </a:p>
                  </a:txBody>
                  <a:tcPr marL="121312" marR="121312" marT="60656" marB="60656"/>
                </a:tc>
                <a:tc>
                  <a:txBody>
                    <a:bodyPr/>
                    <a:lstStyle/>
                    <a:p>
                      <a:pPr lvl="0" algn="ctr"/>
                      <a:r>
                        <a:rPr lang="en-US" sz="2400"/>
                        <a:t>X</a:t>
                      </a:r>
                    </a:p>
                  </a:txBody>
                  <a:tcPr marL="121312" marR="121312" marT="60656" marB="60656"/>
                </a:tc>
                <a:tc>
                  <a:txBody>
                    <a:bodyPr/>
                    <a:lstStyle/>
                    <a:p>
                      <a:pPr lvl="0" algn="ctr"/>
                      <a:endParaRPr lang="en-US" sz="2400"/>
                    </a:p>
                  </a:txBody>
                  <a:tcPr marL="121312" marR="121312" marT="60656" marB="60656"/>
                </a:tc>
                <a:extLst>
                  <a:ext uri="{0D108BD9-81ED-4DB2-BD59-A6C34878D82A}">
                    <a16:rowId xmlns:a16="http://schemas.microsoft.com/office/drawing/2014/main" val="1995990808"/>
                  </a:ext>
                </a:extLst>
              </a:tr>
            </a:tbl>
          </a:graphicData>
        </a:graphic>
      </p:graphicFrame>
    </p:spTree>
    <p:extLst>
      <p:ext uri="{BB962C8B-B14F-4D97-AF65-F5344CB8AC3E}">
        <p14:creationId xmlns:p14="http://schemas.microsoft.com/office/powerpoint/2010/main" val="56822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141E9E2C-3029-C54A-4DDE-8D96E0C3AE2F}"/>
              </a:ext>
            </a:extLst>
          </p:cNvPr>
          <p:cNvSpPr>
            <a:spLocks noGrp="1"/>
          </p:cNvSpPr>
          <p:nvPr>
            <p:ph sz="quarter" idx="10"/>
          </p:nvPr>
        </p:nvSpPr>
        <p:spPr>
          <a:xfrm>
            <a:off x="419100" y="1734532"/>
            <a:ext cx="10096500" cy="4197236"/>
          </a:xfrm>
        </p:spPr>
        <p:txBody>
          <a:bodyPr/>
          <a:lstStyle/>
          <a:p>
            <a:pPr marL="0" indent="0">
              <a:buNone/>
            </a:pPr>
            <a:endParaRPr lang="en-US" sz="2400"/>
          </a:p>
        </p:txBody>
      </p:sp>
      <p:sp>
        <p:nvSpPr>
          <p:cNvPr id="3" name="Titre 2">
            <a:extLst>
              <a:ext uri="{FF2B5EF4-FFF2-40B4-BE49-F238E27FC236}">
                <a16:creationId xmlns:a16="http://schemas.microsoft.com/office/drawing/2014/main" id="{63EB66F5-BECA-D4E4-B18B-C2B076F0D8FD}"/>
              </a:ext>
            </a:extLst>
          </p:cNvPr>
          <p:cNvSpPr>
            <a:spLocks noGrp="1"/>
          </p:cNvSpPr>
          <p:nvPr>
            <p:ph type="title"/>
          </p:nvPr>
        </p:nvSpPr>
        <p:spPr/>
        <p:txBody>
          <a:bodyPr/>
          <a:lstStyle/>
          <a:p>
            <a:r>
              <a:rPr lang="fr-FR"/>
              <a:t>Conclusion</a:t>
            </a:r>
          </a:p>
        </p:txBody>
      </p:sp>
    </p:spTree>
    <p:extLst>
      <p:ext uri="{BB962C8B-B14F-4D97-AF65-F5344CB8AC3E}">
        <p14:creationId xmlns:p14="http://schemas.microsoft.com/office/powerpoint/2010/main" val="4060444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A16CEF4-C88A-8DD1-F3AE-6576957DB9C7}"/>
              </a:ext>
            </a:extLst>
          </p:cNvPr>
          <p:cNvSpPr>
            <a:spLocks noGrp="1"/>
          </p:cNvSpPr>
          <p:nvPr>
            <p:ph type="title"/>
          </p:nvPr>
        </p:nvSpPr>
        <p:spPr/>
        <p:txBody>
          <a:bodyPr>
            <a:normAutofit fontScale="90000"/>
          </a:bodyPr>
          <a:lstStyle/>
          <a:p>
            <a:br>
              <a:rPr lang="fr-FR"/>
            </a:br>
            <a:r>
              <a:rPr lang="en-US" sz="4400"/>
              <a:t>Thank you for your attention</a:t>
            </a:r>
            <a:br>
              <a:rPr lang="fr-FR" sz="4400"/>
            </a:br>
            <a:endParaRPr lang="fr-FR"/>
          </a:p>
        </p:txBody>
      </p:sp>
    </p:spTree>
    <p:extLst>
      <p:ext uri="{BB962C8B-B14F-4D97-AF65-F5344CB8AC3E}">
        <p14:creationId xmlns:p14="http://schemas.microsoft.com/office/powerpoint/2010/main" val="2098284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A16CEF4-C88A-8DD1-F3AE-6576957DB9C7}"/>
              </a:ext>
            </a:extLst>
          </p:cNvPr>
          <p:cNvSpPr>
            <a:spLocks noGrp="1"/>
          </p:cNvSpPr>
          <p:nvPr>
            <p:ph type="title"/>
          </p:nvPr>
        </p:nvSpPr>
        <p:spPr/>
        <p:txBody>
          <a:bodyPr>
            <a:normAutofit/>
          </a:bodyPr>
          <a:lstStyle/>
          <a:p>
            <a:r>
              <a:rPr lang="fr-FR"/>
              <a:t>Annexe</a:t>
            </a:r>
          </a:p>
        </p:txBody>
      </p:sp>
    </p:spTree>
    <p:extLst>
      <p:ext uri="{BB962C8B-B14F-4D97-AF65-F5344CB8AC3E}">
        <p14:creationId xmlns:p14="http://schemas.microsoft.com/office/powerpoint/2010/main" val="3873339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F72E398-A6A5-18BF-9C55-47562E918C4E}"/>
              </a:ext>
            </a:extLst>
          </p:cNvPr>
          <p:cNvSpPr>
            <a:spLocks noGrp="1"/>
          </p:cNvSpPr>
          <p:nvPr>
            <p:ph type="title"/>
          </p:nvPr>
        </p:nvSpPr>
        <p:spPr/>
        <p:txBody>
          <a:bodyPr>
            <a:normAutofit/>
          </a:bodyPr>
          <a:lstStyle/>
          <a:p>
            <a:r>
              <a:rPr lang="fr-FR" sz="4400" err="1">
                <a:latin typeface="EurostileTMed"/>
                <a:ea typeface="+mj-ea"/>
                <a:cs typeface="+mj-cs"/>
              </a:rPr>
              <a:t>Task</a:t>
            </a:r>
            <a:r>
              <a:rPr lang="fr-FR" sz="4400">
                <a:latin typeface="EurostileTMed"/>
                <a:ea typeface="+mj-ea"/>
                <a:cs typeface="+mj-cs"/>
              </a:rPr>
              <a:t> allocation LORA</a:t>
            </a:r>
            <a:endParaRPr lang="fr-FR"/>
          </a:p>
        </p:txBody>
      </p:sp>
      <p:graphicFrame>
        <p:nvGraphicFramePr>
          <p:cNvPr id="6" name="Tableau 5">
            <a:extLst>
              <a:ext uri="{FF2B5EF4-FFF2-40B4-BE49-F238E27FC236}">
                <a16:creationId xmlns:a16="http://schemas.microsoft.com/office/drawing/2014/main" id="{02C635A5-B19F-405B-B885-9753B76B7DD9}"/>
              </a:ext>
            </a:extLst>
          </p:cNvPr>
          <p:cNvGraphicFramePr>
            <a:graphicFrameLocks noGrp="1"/>
          </p:cNvGraphicFramePr>
          <p:nvPr>
            <p:extLst>
              <p:ext uri="{D42A27DB-BD31-4B8C-83A1-F6EECF244321}">
                <p14:modId xmlns:p14="http://schemas.microsoft.com/office/powerpoint/2010/main" val="664946700"/>
              </p:ext>
            </p:extLst>
          </p:nvPr>
        </p:nvGraphicFramePr>
        <p:xfrm>
          <a:off x="35560" y="843281"/>
          <a:ext cx="12120880" cy="5902526"/>
        </p:xfrm>
        <a:graphic>
          <a:graphicData uri="http://schemas.openxmlformats.org/drawingml/2006/table">
            <a:tbl>
              <a:tblPr/>
              <a:tblGrid>
                <a:gridCol w="685800">
                  <a:extLst>
                    <a:ext uri="{9D8B030D-6E8A-4147-A177-3AD203B41FA5}">
                      <a16:colId xmlns:a16="http://schemas.microsoft.com/office/drawing/2014/main" val="1896223436"/>
                    </a:ext>
                  </a:extLst>
                </a:gridCol>
                <a:gridCol w="3322320">
                  <a:extLst>
                    <a:ext uri="{9D8B030D-6E8A-4147-A177-3AD203B41FA5}">
                      <a16:colId xmlns:a16="http://schemas.microsoft.com/office/drawing/2014/main" val="710563848"/>
                    </a:ext>
                  </a:extLst>
                </a:gridCol>
                <a:gridCol w="3454400">
                  <a:extLst>
                    <a:ext uri="{9D8B030D-6E8A-4147-A177-3AD203B41FA5}">
                      <a16:colId xmlns:a16="http://schemas.microsoft.com/office/drawing/2014/main" val="151686841"/>
                    </a:ext>
                  </a:extLst>
                </a:gridCol>
                <a:gridCol w="1148080">
                  <a:extLst>
                    <a:ext uri="{9D8B030D-6E8A-4147-A177-3AD203B41FA5}">
                      <a16:colId xmlns:a16="http://schemas.microsoft.com/office/drawing/2014/main" val="819658661"/>
                    </a:ext>
                  </a:extLst>
                </a:gridCol>
                <a:gridCol w="1066800">
                  <a:extLst>
                    <a:ext uri="{9D8B030D-6E8A-4147-A177-3AD203B41FA5}">
                      <a16:colId xmlns:a16="http://schemas.microsoft.com/office/drawing/2014/main" val="990745237"/>
                    </a:ext>
                  </a:extLst>
                </a:gridCol>
                <a:gridCol w="1603969">
                  <a:extLst>
                    <a:ext uri="{9D8B030D-6E8A-4147-A177-3AD203B41FA5}">
                      <a16:colId xmlns:a16="http://schemas.microsoft.com/office/drawing/2014/main" val="3720085608"/>
                    </a:ext>
                  </a:extLst>
                </a:gridCol>
                <a:gridCol w="839511">
                  <a:extLst>
                    <a:ext uri="{9D8B030D-6E8A-4147-A177-3AD203B41FA5}">
                      <a16:colId xmlns:a16="http://schemas.microsoft.com/office/drawing/2014/main" val="3251526053"/>
                    </a:ext>
                  </a:extLst>
                </a:gridCol>
              </a:tblGrid>
              <a:tr h="0">
                <a:tc>
                  <a:txBody>
                    <a:bodyPr/>
                    <a:lstStyle/>
                    <a:p>
                      <a:pPr algn="l" fontAlgn="b"/>
                      <a:r>
                        <a:rPr lang="fr-FR" sz="1200" b="0" i="0" u="none" strike="noStrike">
                          <a:solidFill>
                            <a:srgbClr val="000000"/>
                          </a:solidFill>
                          <a:effectLst/>
                          <a:latin typeface="Calibri" panose="020F0502020204030204" pitchFamily="34" charset="0"/>
                        </a:rPr>
                        <a:t>Name</a:t>
                      </a:r>
                    </a:p>
                  </a:txBody>
                  <a:tcPr marL="2841" marR="2841" marT="2841" marB="1704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fr-FR" sz="1200" b="0" i="0" u="none" strike="noStrike" err="1">
                          <a:solidFill>
                            <a:srgbClr val="000000"/>
                          </a:solidFill>
                          <a:effectLst/>
                          <a:latin typeface="Calibri" panose="020F0502020204030204" pitchFamily="34" charset="0"/>
                        </a:rPr>
                        <a:t>Task</a:t>
                      </a:r>
                      <a:endParaRPr lang="fr-FR" sz="1200" b="0" i="0" u="none" strike="noStrike">
                        <a:solidFill>
                          <a:srgbClr val="000000"/>
                        </a:solidFill>
                        <a:effectLst/>
                        <a:latin typeface="Calibri" panose="020F0502020204030204" pitchFamily="34" charset="0"/>
                      </a:endParaRPr>
                    </a:p>
                  </a:txBody>
                  <a:tcPr marL="2841" marR="2841" marT="2841" marB="1704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fr-FR" sz="1200" b="0" i="0" u="none" strike="noStrike" err="1">
                          <a:solidFill>
                            <a:srgbClr val="000000"/>
                          </a:solidFill>
                          <a:effectLst/>
                          <a:latin typeface="Calibri" panose="020F0502020204030204" pitchFamily="34" charset="0"/>
                        </a:rPr>
                        <a:t>Task</a:t>
                      </a:r>
                      <a:r>
                        <a:rPr lang="fr-FR" sz="1200" b="0" i="0" u="none" strike="noStrike">
                          <a:solidFill>
                            <a:srgbClr val="000000"/>
                          </a:solidFill>
                          <a:effectLst/>
                          <a:latin typeface="Calibri" panose="020F0502020204030204" pitchFamily="34" charset="0"/>
                        </a:rPr>
                        <a:t> </a:t>
                      </a:r>
                      <a:r>
                        <a:rPr lang="fr-FR" sz="1200" b="0" i="0" u="none" strike="noStrike" err="1">
                          <a:solidFill>
                            <a:srgbClr val="000000"/>
                          </a:solidFill>
                          <a:effectLst/>
                          <a:latin typeface="Calibri" panose="020F0502020204030204" pitchFamily="34" charset="0"/>
                        </a:rPr>
                        <a:t>validity</a:t>
                      </a:r>
                      <a:r>
                        <a:rPr lang="fr-FR" sz="1200" b="0" i="0" u="none" strike="noStrike">
                          <a:solidFill>
                            <a:srgbClr val="000000"/>
                          </a:solidFill>
                          <a:effectLst/>
                          <a:latin typeface="Calibri" panose="020F0502020204030204" pitchFamily="34" charset="0"/>
                        </a:rPr>
                        <a:t> condition</a:t>
                      </a:r>
                    </a:p>
                  </a:txBody>
                  <a:tcPr marL="2841" marR="2841" marT="2841" marB="1704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Start Date</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End Date</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Project duration (</a:t>
                      </a:r>
                      <a:r>
                        <a:rPr lang="fr-FR" sz="1200" b="0" i="0" u="none" strike="noStrike" err="1">
                          <a:solidFill>
                            <a:srgbClr val="000000"/>
                          </a:solidFill>
                          <a:effectLst/>
                          <a:latin typeface="Calibri" panose="020F0502020204030204" pitchFamily="34" charset="0"/>
                        </a:rPr>
                        <a:t>hours</a:t>
                      </a:r>
                      <a:r>
                        <a:rPr lang="fr-FR" sz="1200" b="0" i="0" u="none" strike="noStrike">
                          <a:solidFill>
                            <a:srgbClr val="000000"/>
                          </a:solidFill>
                          <a:effectLst/>
                          <a:latin typeface="Calibri" panose="020F0502020204030204" pitchFamily="34" charset="0"/>
                        </a:rPr>
                        <a:t>).</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In charge</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271854118"/>
                  </a:ext>
                </a:extLst>
              </a:tr>
              <a:tr h="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fr-FR" sz="1400" b="0" i="0" u="none" strike="noStrike">
                        <a:solidFill>
                          <a:srgbClr val="000000"/>
                        </a:solidFill>
                        <a:effectLst/>
                        <a:latin typeface="Calibri" panose="020F0502020204030204" pitchFamily="34" charset="0"/>
                      </a:endParaRPr>
                    </a:p>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Installing LoRa Libraries:</a:t>
                      </a:r>
                    </a:p>
                    <a:p>
                      <a:pPr algn="l" fontAlgn="b"/>
                      <a:endParaRPr lang="en-US" sz="1400" b="0" i="0" u="none" strike="noStrike" kern="1200">
                        <a:solidFill>
                          <a:srgbClr val="000000"/>
                        </a:solidFill>
                        <a:effectLst/>
                        <a:latin typeface="Calibri" panose="020F0502020204030204" pitchFamily="34" charset="0"/>
                        <a:ea typeface="+mn-ea"/>
                        <a:cs typeface="+mn-cs"/>
                      </a:endParaRPr>
                    </a:p>
                    <a:p>
                      <a:pPr algn="l" fontAlgn="b"/>
                      <a:r>
                        <a:rPr lang="en-US" sz="1400" b="0" i="0" u="none" strike="noStrike" kern="1200">
                          <a:solidFill>
                            <a:srgbClr val="000000"/>
                          </a:solidFill>
                          <a:effectLst/>
                          <a:latin typeface="Calibri" panose="020F0502020204030204" pitchFamily="34" charset="0"/>
                          <a:ea typeface="+mn-ea"/>
                          <a:cs typeface="+mn-cs"/>
                        </a:rPr>
                        <a:t>Use PlatformIO to install the necessary LoRa libraries for our development board</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Verification of the correct integration of libraries and dependencies in PlatformIO.</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2/29/2024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2/29/2024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11228644"/>
                  </a:ext>
                </a:extLst>
              </a:tr>
              <a:tr h="0">
                <a:tc>
                  <a:txBody>
                    <a:bodyPr/>
                    <a:lstStyle/>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Defining LoRa Parameters:</a:t>
                      </a:r>
                    </a:p>
                    <a:p>
                      <a:pPr algn="l" fontAlgn="b"/>
                      <a:endParaRPr lang="en-US" sz="1400" b="0" i="0" u="none" strike="noStrike" kern="1200">
                        <a:solidFill>
                          <a:srgbClr val="000000"/>
                        </a:solidFill>
                        <a:effectLst/>
                        <a:latin typeface="Calibri" panose="020F0502020204030204" pitchFamily="34" charset="0"/>
                        <a:ea typeface="+mn-ea"/>
                        <a:cs typeface="+mn-cs"/>
                      </a:endParaRPr>
                    </a:p>
                    <a:p>
                      <a:pPr algn="l" fontAlgn="b"/>
                      <a:r>
                        <a:rPr lang="en-US" sz="1400" b="0" i="0" u="none" strike="noStrike" kern="1200">
                          <a:solidFill>
                            <a:srgbClr val="000000"/>
                          </a:solidFill>
                          <a:effectLst/>
                          <a:latin typeface="Calibri" panose="020F0502020204030204" pitchFamily="34" charset="0"/>
                          <a:ea typeface="+mn-ea"/>
                          <a:cs typeface="+mn-cs"/>
                        </a:rPr>
                        <a:t>Configure LoRa parameters such as frequency, transmission power, data rate, and spreading factor</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Validation of configured parameters through data transmission and reception tests. Optimize various parameters to maximize the transmission distance as much as possible</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2/29/2024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2/29/2024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fr-FR" sz="1400" b="0" i="0" u="none" strike="noStrike" kern="1200">
                        <a:solidFill>
                          <a:srgbClr val="000000"/>
                        </a:solidFill>
                        <a:effectLst/>
                        <a:latin typeface="Calibri" panose="020F0502020204030204" pitchFamily="34" charset="0"/>
                        <a:ea typeface="+mn-ea"/>
                        <a:cs typeface="+mn-cs"/>
                      </a:endParaRPr>
                    </a:p>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74905649"/>
                  </a:ext>
                </a:extLst>
              </a:tr>
              <a:tr h="0">
                <a:tc>
                  <a:txBody>
                    <a:bodyPr/>
                    <a:lstStyle/>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Implementation of Basic Code:</a:t>
                      </a:r>
                    </a:p>
                    <a:p>
                      <a:pPr algn="l" fontAlgn="b"/>
                      <a:endParaRPr lang="en-US" sz="1400" b="0" i="0" u="none" strike="noStrike" kern="1200">
                        <a:solidFill>
                          <a:srgbClr val="000000"/>
                        </a:solidFill>
                        <a:effectLst/>
                        <a:latin typeface="Calibri" panose="020F0502020204030204" pitchFamily="34" charset="0"/>
                        <a:ea typeface="+mn-ea"/>
                        <a:cs typeface="+mn-cs"/>
                      </a:endParaRPr>
                    </a:p>
                    <a:p>
                      <a:pPr algn="l" fontAlgn="b"/>
                      <a:r>
                        <a:rPr lang="en-US" sz="1400" b="0" i="0" u="none" strike="noStrike" kern="1200">
                          <a:solidFill>
                            <a:srgbClr val="000000"/>
                          </a:solidFill>
                          <a:effectLst/>
                          <a:latin typeface="Calibri" panose="020F0502020204030204" pitchFamily="34" charset="0"/>
                          <a:ea typeface="+mn-ea"/>
                          <a:cs typeface="+mn-cs"/>
                        </a:rPr>
                        <a:t>Start by writing basic code that initializes the LoRa module on each device in the network. Define functions for LoRa message transmission and reception. Implement mesh logic so that each device can relay messages from other devices</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Successful development of a basic code initializing LoRa modules on each device in the network. Functional implementation of LoRa message transmission and reception functions. Successful integration of mesh logic to enable message relay between devices.</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3/1/2024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3/1/2024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fr-FR" sz="1400" b="0" i="0" u="none" strike="noStrike" kern="1200">
                        <a:solidFill>
                          <a:srgbClr val="000000"/>
                        </a:solidFill>
                        <a:effectLst/>
                        <a:latin typeface="Calibri" panose="020F0502020204030204" pitchFamily="34" charset="0"/>
                        <a:ea typeface="+mn-ea"/>
                        <a:cs typeface="+mn-cs"/>
                      </a:endParaRPr>
                    </a:p>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87755883"/>
                  </a:ext>
                </a:extLst>
              </a:tr>
              <a:tr h="0">
                <a:tc>
                  <a:txBody>
                    <a:bodyPr/>
                    <a:lstStyle/>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Network Topology Management:</a:t>
                      </a:r>
                    </a:p>
                    <a:p>
                      <a:pPr algn="l" fontAlgn="b"/>
                      <a:endParaRPr lang="en-US" sz="1400" b="0" i="0" u="none" strike="noStrike" kern="1200">
                        <a:solidFill>
                          <a:srgbClr val="000000"/>
                        </a:solidFill>
                        <a:effectLst/>
                        <a:latin typeface="Calibri" panose="020F0502020204030204" pitchFamily="34" charset="0"/>
                        <a:ea typeface="+mn-ea"/>
                        <a:cs typeface="+mn-cs"/>
                      </a:endParaRPr>
                    </a:p>
                    <a:p>
                      <a:pPr algn="l" fontAlgn="b"/>
                      <a:r>
                        <a:rPr lang="en-US" sz="1400" b="0" i="0" u="none" strike="noStrike" kern="1200">
                          <a:solidFill>
                            <a:srgbClr val="000000"/>
                          </a:solidFill>
                          <a:effectLst/>
                          <a:latin typeface="Calibri" panose="020F0502020204030204" pitchFamily="34" charset="0"/>
                          <a:ea typeface="+mn-ea"/>
                          <a:cs typeface="+mn-cs"/>
                        </a:rPr>
                        <a:t>Design a mechanism to manage the network topology, including dynamic addition and removal of nodes. Ensure that each node is aware of its neighbors to transmit messages efficiently within the mesh network</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3/1/2024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3/1/2024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fr-FR" sz="1400" b="0" i="0" u="none" strike="noStrike" kern="1200">
                        <a:solidFill>
                          <a:srgbClr val="000000"/>
                        </a:solidFill>
                        <a:effectLst/>
                        <a:latin typeface="Calibri" panose="020F0502020204030204" pitchFamily="34" charset="0"/>
                        <a:ea typeface="+mn-ea"/>
                        <a:cs typeface="+mn-cs"/>
                      </a:endParaRPr>
                    </a:p>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50847411"/>
                  </a:ext>
                </a:extLst>
              </a:tr>
            </a:tbl>
          </a:graphicData>
        </a:graphic>
      </p:graphicFrame>
    </p:spTree>
    <p:extLst>
      <p:ext uri="{BB962C8B-B14F-4D97-AF65-F5344CB8AC3E}">
        <p14:creationId xmlns:p14="http://schemas.microsoft.com/office/powerpoint/2010/main" val="1102609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135F7AB-01B5-E5C6-0D4B-D1957EEA0FE8}"/>
              </a:ext>
            </a:extLst>
          </p:cNvPr>
          <p:cNvSpPr>
            <a:spLocks noGrp="1"/>
          </p:cNvSpPr>
          <p:nvPr>
            <p:ph sz="quarter" idx="10"/>
          </p:nvPr>
        </p:nvSpPr>
        <p:spPr>
          <a:xfrm>
            <a:off x="138016" y="2615112"/>
            <a:ext cx="5781004" cy="2767207"/>
          </a:xfrm>
        </p:spPr>
        <p:txBody>
          <a:bodyPr/>
          <a:lstStyle/>
          <a:p>
            <a:pPr marL="0" indent="0" algn="just">
              <a:buNone/>
            </a:pPr>
            <a:r>
              <a:rPr lang="en-US" sz="2400">
                <a:latin typeface="+mn-lt"/>
              </a:rPr>
              <a:t>Objective: Enable offline location tracking and distress alerting for friends, family, and group members while ensuring the privacy of their positions from other groups.</a:t>
            </a:r>
            <a:endParaRPr lang="fr-FR" sz="2400">
              <a:latin typeface="+mn-lt"/>
            </a:endParaRPr>
          </a:p>
        </p:txBody>
      </p:sp>
      <p:sp>
        <p:nvSpPr>
          <p:cNvPr id="3" name="Titre 2">
            <a:extLst>
              <a:ext uri="{FF2B5EF4-FFF2-40B4-BE49-F238E27FC236}">
                <a16:creationId xmlns:a16="http://schemas.microsoft.com/office/drawing/2014/main" id="{59C5FC40-BC6F-2645-3FBF-F0D8B0D4A104}"/>
              </a:ext>
            </a:extLst>
          </p:cNvPr>
          <p:cNvSpPr>
            <a:spLocks noGrp="1"/>
          </p:cNvSpPr>
          <p:nvPr>
            <p:ph type="title"/>
          </p:nvPr>
        </p:nvSpPr>
        <p:spPr/>
        <p:txBody>
          <a:bodyPr/>
          <a:lstStyle/>
          <a:p>
            <a:r>
              <a:rPr lang="fr-FR" err="1"/>
              <a:t>Presentation</a:t>
            </a:r>
            <a:endParaRPr lang="fr-FR"/>
          </a:p>
        </p:txBody>
      </p:sp>
      <p:graphicFrame>
        <p:nvGraphicFramePr>
          <p:cNvPr id="7" name="Espace réservé du contenu 1">
            <a:extLst>
              <a:ext uri="{FF2B5EF4-FFF2-40B4-BE49-F238E27FC236}">
                <a16:creationId xmlns:a16="http://schemas.microsoft.com/office/drawing/2014/main" id="{B34D533E-105D-A764-2C48-F513C0888840}"/>
              </a:ext>
            </a:extLst>
          </p:cNvPr>
          <p:cNvGraphicFramePr/>
          <p:nvPr>
            <p:extLst>
              <p:ext uri="{D42A27DB-BD31-4B8C-83A1-F6EECF244321}">
                <p14:modId xmlns:p14="http://schemas.microsoft.com/office/powerpoint/2010/main" val="1826480925"/>
              </p:ext>
            </p:extLst>
          </p:nvPr>
        </p:nvGraphicFramePr>
        <p:xfrm>
          <a:off x="6020585" y="844292"/>
          <a:ext cx="5957985" cy="5169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8220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F72E398-A6A5-18BF-9C55-47562E918C4E}"/>
              </a:ext>
            </a:extLst>
          </p:cNvPr>
          <p:cNvSpPr>
            <a:spLocks noGrp="1"/>
          </p:cNvSpPr>
          <p:nvPr>
            <p:ph type="title"/>
          </p:nvPr>
        </p:nvSpPr>
        <p:spPr/>
        <p:txBody>
          <a:bodyPr>
            <a:normAutofit/>
          </a:bodyPr>
          <a:lstStyle/>
          <a:p>
            <a:r>
              <a:rPr lang="fr-FR" sz="4400" err="1">
                <a:latin typeface="EurostileTMed"/>
                <a:ea typeface="+mj-ea"/>
                <a:cs typeface="+mj-cs"/>
              </a:rPr>
              <a:t>Task</a:t>
            </a:r>
            <a:r>
              <a:rPr lang="fr-FR" sz="4400">
                <a:latin typeface="EurostileTMed"/>
                <a:ea typeface="+mj-ea"/>
                <a:cs typeface="+mj-cs"/>
              </a:rPr>
              <a:t> </a:t>
            </a:r>
            <a:r>
              <a:rPr lang="fr-FR"/>
              <a:t>allocation GPS </a:t>
            </a:r>
            <a:r>
              <a:rPr lang="fr-FR" err="1"/>
              <a:t>Sensor</a:t>
            </a:r>
            <a:endParaRPr lang="fr-FR"/>
          </a:p>
        </p:txBody>
      </p:sp>
      <p:graphicFrame>
        <p:nvGraphicFramePr>
          <p:cNvPr id="6" name="Tableau 5">
            <a:extLst>
              <a:ext uri="{FF2B5EF4-FFF2-40B4-BE49-F238E27FC236}">
                <a16:creationId xmlns:a16="http://schemas.microsoft.com/office/drawing/2014/main" id="{02C635A5-B19F-405B-B885-9753B76B7DD9}"/>
              </a:ext>
            </a:extLst>
          </p:cNvPr>
          <p:cNvGraphicFramePr>
            <a:graphicFrameLocks noGrp="1"/>
          </p:cNvGraphicFramePr>
          <p:nvPr>
            <p:extLst>
              <p:ext uri="{D42A27DB-BD31-4B8C-83A1-F6EECF244321}">
                <p14:modId xmlns:p14="http://schemas.microsoft.com/office/powerpoint/2010/main" val="1077438968"/>
              </p:ext>
            </p:extLst>
          </p:nvPr>
        </p:nvGraphicFramePr>
        <p:xfrm>
          <a:off x="35560" y="843280"/>
          <a:ext cx="12120880" cy="5019039"/>
        </p:xfrm>
        <a:graphic>
          <a:graphicData uri="http://schemas.openxmlformats.org/drawingml/2006/table">
            <a:tbl>
              <a:tblPr/>
              <a:tblGrid>
                <a:gridCol w="1051560">
                  <a:extLst>
                    <a:ext uri="{9D8B030D-6E8A-4147-A177-3AD203B41FA5}">
                      <a16:colId xmlns:a16="http://schemas.microsoft.com/office/drawing/2014/main" val="1896223436"/>
                    </a:ext>
                  </a:extLst>
                </a:gridCol>
                <a:gridCol w="2956560">
                  <a:extLst>
                    <a:ext uri="{9D8B030D-6E8A-4147-A177-3AD203B41FA5}">
                      <a16:colId xmlns:a16="http://schemas.microsoft.com/office/drawing/2014/main" val="710563848"/>
                    </a:ext>
                  </a:extLst>
                </a:gridCol>
                <a:gridCol w="3454400">
                  <a:extLst>
                    <a:ext uri="{9D8B030D-6E8A-4147-A177-3AD203B41FA5}">
                      <a16:colId xmlns:a16="http://schemas.microsoft.com/office/drawing/2014/main" val="151686841"/>
                    </a:ext>
                  </a:extLst>
                </a:gridCol>
                <a:gridCol w="1148080">
                  <a:extLst>
                    <a:ext uri="{9D8B030D-6E8A-4147-A177-3AD203B41FA5}">
                      <a16:colId xmlns:a16="http://schemas.microsoft.com/office/drawing/2014/main" val="819658661"/>
                    </a:ext>
                  </a:extLst>
                </a:gridCol>
                <a:gridCol w="1066800">
                  <a:extLst>
                    <a:ext uri="{9D8B030D-6E8A-4147-A177-3AD203B41FA5}">
                      <a16:colId xmlns:a16="http://schemas.microsoft.com/office/drawing/2014/main" val="990745237"/>
                    </a:ext>
                  </a:extLst>
                </a:gridCol>
                <a:gridCol w="1753487">
                  <a:extLst>
                    <a:ext uri="{9D8B030D-6E8A-4147-A177-3AD203B41FA5}">
                      <a16:colId xmlns:a16="http://schemas.microsoft.com/office/drawing/2014/main" val="3720085608"/>
                    </a:ext>
                  </a:extLst>
                </a:gridCol>
                <a:gridCol w="689993">
                  <a:extLst>
                    <a:ext uri="{9D8B030D-6E8A-4147-A177-3AD203B41FA5}">
                      <a16:colId xmlns:a16="http://schemas.microsoft.com/office/drawing/2014/main" val="3251526053"/>
                    </a:ext>
                  </a:extLst>
                </a:gridCol>
              </a:tblGrid>
              <a:tr h="273337">
                <a:tc>
                  <a:txBody>
                    <a:bodyPr/>
                    <a:lstStyle/>
                    <a:p>
                      <a:pPr algn="l" fontAlgn="b"/>
                      <a:r>
                        <a:rPr lang="fr-FR" sz="1200" b="0" i="0" u="none" strike="noStrike">
                          <a:solidFill>
                            <a:srgbClr val="000000"/>
                          </a:solidFill>
                          <a:effectLst/>
                          <a:latin typeface="Calibri" panose="020F0502020204030204" pitchFamily="34" charset="0"/>
                        </a:rPr>
                        <a:t>Name</a:t>
                      </a:r>
                    </a:p>
                  </a:txBody>
                  <a:tcPr marL="2841" marR="2841" marT="2841" marB="1704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fr-FR" sz="1200" b="0" i="0" u="none" strike="noStrike" err="1">
                          <a:solidFill>
                            <a:srgbClr val="000000"/>
                          </a:solidFill>
                          <a:effectLst/>
                          <a:latin typeface="Calibri" panose="020F0502020204030204" pitchFamily="34" charset="0"/>
                        </a:rPr>
                        <a:t>Task</a:t>
                      </a:r>
                      <a:endParaRPr lang="fr-FR" sz="1200" b="0" i="0" u="none" strike="noStrike">
                        <a:solidFill>
                          <a:srgbClr val="000000"/>
                        </a:solidFill>
                        <a:effectLst/>
                        <a:latin typeface="Calibri" panose="020F0502020204030204" pitchFamily="34" charset="0"/>
                      </a:endParaRPr>
                    </a:p>
                  </a:txBody>
                  <a:tcPr marL="2841" marR="2841" marT="2841" marB="1704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fr-FR" sz="1200" b="0" i="0" u="none" strike="noStrike" err="1">
                          <a:solidFill>
                            <a:srgbClr val="000000"/>
                          </a:solidFill>
                          <a:effectLst/>
                          <a:latin typeface="Calibri" panose="020F0502020204030204" pitchFamily="34" charset="0"/>
                        </a:rPr>
                        <a:t>Task</a:t>
                      </a:r>
                      <a:r>
                        <a:rPr lang="fr-FR" sz="1200" b="0" i="0" u="none" strike="noStrike">
                          <a:solidFill>
                            <a:srgbClr val="000000"/>
                          </a:solidFill>
                          <a:effectLst/>
                          <a:latin typeface="Calibri" panose="020F0502020204030204" pitchFamily="34" charset="0"/>
                        </a:rPr>
                        <a:t> </a:t>
                      </a:r>
                      <a:r>
                        <a:rPr lang="fr-FR" sz="1200" b="0" i="0" u="none" strike="noStrike" err="1">
                          <a:solidFill>
                            <a:srgbClr val="000000"/>
                          </a:solidFill>
                          <a:effectLst/>
                          <a:latin typeface="Calibri" panose="020F0502020204030204" pitchFamily="34" charset="0"/>
                        </a:rPr>
                        <a:t>validity</a:t>
                      </a:r>
                      <a:r>
                        <a:rPr lang="fr-FR" sz="1200" b="0" i="0" u="none" strike="noStrike">
                          <a:solidFill>
                            <a:srgbClr val="000000"/>
                          </a:solidFill>
                          <a:effectLst/>
                          <a:latin typeface="Calibri" panose="020F0502020204030204" pitchFamily="34" charset="0"/>
                        </a:rPr>
                        <a:t> condition</a:t>
                      </a:r>
                    </a:p>
                  </a:txBody>
                  <a:tcPr marL="2841" marR="2841" marT="2841" marB="1704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Start Date</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End Date</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Project duration (</a:t>
                      </a:r>
                      <a:r>
                        <a:rPr lang="fr-FR" sz="1200" b="0" i="0" u="none" strike="noStrike" err="1">
                          <a:solidFill>
                            <a:srgbClr val="000000"/>
                          </a:solidFill>
                          <a:effectLst/>
                          <a:latin typeface="Calibri" panose="020F0502020204030204" pitchFamily="34" charset="0"/>
                        </a:rPr>
                        <a:t>hours</a:t>
                      </a:r>
                      <a:r>
                        <a:rPr lang="fr-FR" sz="1200" b="0" i="0" u="none" strike="noStrike">
                          <a:solidFill>
                            <a:srgbClr val="000000"/>
                          </a:solidFill>
                          <a:effectLst/>
                          <a:latin typeface="Calibri" panose="020F0502020204030204" pitchFamily="34" charset="0"/>
                        </a:rPr>
                        <a:t>).</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In charge</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271854118"/>
                  </a:ext>
                </a:extLst>
              </a:tr>
              <a:tr h="2372851">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GPS sensor.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Initialization of the GPS sensor:</a:t>
                      </a:r>
                    </a:p>
                    <a:p>
                      <a:pPr marL="0" algn="l" defTabSz="914400" rtl="0" eaLnBrk="1" fontAlgn="b" latinLnBrk="0" hangingPunct="1"/>
                      <a:endParaRPr lang="en-US" sz="1400" b="0" i="0" u="none" strike="noStrike" kern="1200">
                        <a:solidFill>
                          <a:srgbClr val="000000"/>
                        </a:solidFill>
                        <a:effectLst/>
                        <a:latin typeface="Calibri" panose="020F0502020204030204" pitchFamily="34" charset="0"/>
                        <a:ea typeface="+mn-ea"/>
                        <a:cs typeface="+mn-cs"/>
                      </a:endParaRPr>
                    </a:p>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Write the necessary code to initialize the GPS sensor at the startup of the Heltec WiFi 32 LoRa module.</a:t>
                      </a:r>
                    </a:p>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Send the appropriate initialization commands to the GPS sensor via the serial port to set it in operational mode.</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Use the serial monitor to check the connection between the GPS sensor and the Heltec WiFi 32 LoRa module</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2/29/2024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2/29/2024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fontAlgn="b"/>
                      <a:r>
                        <a:rPr lang="fr-FR" sz="1400" b="0" i="0" u="none" strike="noStrike" kern="1200">
                          <a:solidFill>
                            <a:srgbClr val="000000"/>
                          </a:solidFill>
                          <a:effectLst/>
                          <a:latin typeface="Calibri" panose="020F0502020204030204" pitchFamily="34" charset="0"/>
                          <a:ea typeface="+mn-ea"/>
                          <a:cs typeface="+mn-cs"/>
                        </a:rPr>
                        <a:t>Florian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411228644"/>
                  </a:ext>
                </a:extLst>
              </a:tr>
              <a:tr h="2372851">
                <a:tc>
                  <a:txBody>
                    <a:bodyPr/>
                    <a:lstStyle/>
                    <a:p>
                      <a:pPr marL="0" algn="l" defTabSz="914400" rtl="0" eaLnBrk="1" fontAlgn="b" latinLnBrk="0" hangingPunct="1"/>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Receive and process GPS data:</a:t>
                      </a:r>
                    </a:p>
                    <a:p>
                      <a:pPr marL="0" algn="l" defTabSz="914400" rtl="0" eaLnBrk="1" fontAlgn="b" latinLnBrk="0" hangingPunct="1"/>
                      <a:endParaRPr lang="en-US" sz="1400" b="0" i="0" u="none" strike="noStrike" kern="1200">
                        <a:solidFill>
                          <a:srgbClr val="000000"/>
                        </a:solidFill>
                        <a:effectLst/>
                        <a:latin typeface="Calibri" panose="020F0502020204030204" pitchFamily="34" charset="0"/>
                        <a:ea typeface="+mn-ea"/>
                        <a:cs typeface="+mn-cs"/>
                      </a:endParaRPr>
                    </a:p>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Develop the code to receive position data transmitted by the GPS sensor via the serial port.</a:t>
                      </a:r>
                    </a:p>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Analyze the received data to extract position information such as latitude, longitude, and optionally speed and direction.</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Validate the accuracy of the position data provided by the GPS sensor by comparing it with the datasheet.</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2/29/2024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2/29/2024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r" fontAlgn="b"/>
                      <a:r>
                        <a:rPr lang="fr-FR" sz="1400" b="0" i="0" u="none" strike="noStrike" kern="1200">
                          <a:solidFill>
                            <a:srgbClr val="000000"/>
                          </a:solidFill>
                          <a:effectLst/>
                          <a:latin typeface="Calibri" panose="020F0502020204030204" pitchFamily="34" charset="0"/>
                          <a:ea typeface="+mn-ea"/>
                          <a:cs typeface="+mn-cs"/>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fontAlgn="b"/>
                      <a:r>
                        <a:rPr lang="fr-FR" sz="1400" b="0" i="0" u="none" strike="noStrike" kern="1200">
                          <a:solidFill>
                            <a:srgbClr val="000000"/>
                          </a:solidFill>
                          <a:effectLst/>
                          <a:latin typeface="Calibri" panose="020F0502020204030204" pitchFamily="34" charset="0"/>
                          <a:ea typeface="+mn-ea"/>
                          <a:cs typeface="+mn-cs"/>
                        </a:rPr>
                        <a:t>Florian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74905649"/>
                  </a:ext>
                </a:extLst>
              </a:tr>
            </a:tbl>
          </a:graphicData>
        </a:graphic>
      </p:graphicFrame>
    </p:spTree>
    <p:extLst>
      <p:ext uri="{BB962C8B-B14F-4D97-AF65-F5344CB8AC3E}">
        <p14:creationId xmlns:p14="http://schemas.microsoft.com/office/powerpoint/2010/main" val="588127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F72E398-A6A5-18BF-9C55-47562E918C4E}"/>
              </a:ext>
            </a:extLst>
          </p:cNvPr>
          <p:cNvSpPr>
            <a:spLocks noGrp="1"/>
          </p:cNvSpPr>
          <p:nvPr>
            <p:ph type="title"/>
          </p:nvPr>
        </p:nvSpPr>
        <p:spPr/>
        <p:txBody>
          <a:bodyPr>
            <a:normAutofit/>
          </a:bodyPr>
          <a:lstStyle/>
          <a:p>
            <a:r>
              <a:rPr lang="fr-FR" sz="4400" err="1">
                <a:latin typeface="EurostileTMed"/>
                <a:ea typeface="+mj-ea"/>
                <a:cs typeface="+mj-cs"/>
              </a:rPr>
              <a:t>Task</a:t>
            </a:r>
            <a:r>
              <a:rPr lang="fr-FR" sz="4400">
                <a:latin typeface="EurostileTMed"/>
                <a:ea typeface="+mj-ea"/>
                <a:cs typeface="+mj-cs"/>
              </a:rPr>
              <a:t> allocation Smartphone Application + BLE</a:t>
            </a:r>
            <a:endParaRPr lang="fr-FR"/>
          </a:p>
        </p:txBody>
      </p:sp>
      <p:graphicFrame>
        <p:nvGraphicFramePr>
          <p:cNvPr id="6" name="Tableau 5">
            <a:extLst>
              <a:ext uri="{FF2B5EF4-FFF2-40B4-BE49-F238E27FC236}">
                <a16:creationId xmlns:a16="http://schemas.microsoft.com/office/drawing/2014/main" id="{02C635A5-B19F-405B-B885-9753B76B7DD9}"/>
              </a:ext>
            </a:extLst>
          </p:cNvPr>
          <p:cNvGraphicFramePr>
            <a:graphicFrameLocks noGrp="1"/>
          </p:cNvGraphicFramePr>
          <p:nvPr>
            <p:extLst>
              <p:ext uri="{D42A27DB-BD31-4B8C-83A1-F6EECF244321}">
                <p14:modId xmlns:p14="http://schemas.microsoft.com/office/powerpoint/2010/main" val="3093865245"/>
              </p:ext>
            </p:extLst>
          </p:nvPr>
        </p:nvGraphicFramePr>
        <p:xfrm>
          <a:off x="35560" y="853440"/>
          <a:ext cx="12120880" cy="5380630"/>
        </p:xfrm>
        <a:graphic>
          <a:graphicData uri="http://schemas.openxmlformats.org/drawingml/2006/table">
            <a:tbl>
              <a:tblPr/>
              <a:tblGrid>
                <a:gridCol w="1173480">
                  <a:extLst>
                    <a:ext uri="{9D8B030D-6E8A-4147-A177-3AD203B41FA5}">
                      <a16:colId xmlns:a16="http://schemas.microsoft.com/office/drawing/2014/main" val="1896223436"/>
                    </a:ext>
                  </a:extLst>
                </a:gridCol>
                <a:gridCol w="2580640">
                  <a:extLst>
                    <a:ext uri="{9D8B030D-6E8A-4147-A177-3AD203B41FA5}">
                      <a16:colId xmlns:a16="http://schemas.microsoft.com/office/drawing/2014/main" val="710563848"/>
                    </a:ext>
                  </a:extLst>
                </a:gridCol>
                <a:gridCol w="3708400">
                  <a:extLst>
                    <a:ext uri="{9D8B030D-6E8A-4147-A177-3AD203B41FA5}">
                      <a16:colId xmlns:a16="http://schemas.microsoft.com/office/drawing/2014/main" val="151686841"/>
                    </a:ext>
                  </a:extLst>
                </a:gridCol>
                <a:gridCol w="1148080">
                  <a:extLst>
                    <a:ext uri="{9D8B030D-6E8A-4147-A177-3AD203B41FA5}">
                      <a16:colId xmlns:a16="http://schemas.microsoft.com/office/drawing/2014/main" val="819658661"/>
                    </a:ext>
                  </a:extLst>
                </a:gridCol>
                <a:gridCol w="1066800">
                  <a:extLst>
                    <a:ext uri="{9D8B030D-6E8A-4147-A177-3AD203B41FA5}">
                      <a16:colId xmlns:a16="http://schemas.microsoft.com/office/drawing/2014/main" val="990745237"/>
                    </a:ext>
                  </a:extLst>
                </a:gridCol>
                <a:gridCol w="1672795">
                  <a:extLst>
                    <a:ext uri="{9D8B030D-6E8A-4147-A177-3AD203B41FA5}">
                      <a16:colId xmlns:a16="http://schemas.microsoft.com/office/drawing/2014/main" val="3720085608"/>
                    </a:ext>
                  </a:extLst>
                </a:gridCol>
                <a:gridCol w="770685">
                  <a:extLst>
                    <a:ext uri="{9D8B030D-6E8A-4147-A177-3AD203B41FA5}">
                      <a16:colId xmlns:a16="http://schemas.microsoft.com/office/drawing/2014/main" val="3251526053"/>
                    </a:ext>
                  </a:extLst>
                </a:gridCol>
              </a:tblGrid>
              <a:tr h="300588">
                <a:tc>
                  <a:txBody>
                    <a:bodyPr/>
                    <a:lstStyle/>
                    <a:p>
                      <a:pPr algn="l" fontAlgn="b"/>
                      <a:r>
                        <a:rPr lang="fr-FR" sz="1200" b="0" i="0" u="none" strike="noStrike">
                          <a:solidFill>
                            <a:srgbClr val="000000"/>
                          </a:solidFill>
                          <a:effectLst/>
                          <a:latin typeface="Calibri" panose="020F0502020204030204" pitchFamily="34" charset="0"/>
                        </a:rPr>
                        <a:t>Name</a:t>
                      </a:r>
                    </a:p>
                  </a:txBody>
                  <a:tcPr marL="2841" marR="2841" marT="2841" marB="1704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fr-FR" sz="1200" b="0" i="0" u="none" strike="noStrike" err="1">
                          <a:solidFill>
                            <a:srgbClr val="000000"/>
                          </a:solidFill>
                          <a:effectLst/>
                          <a:latin typeface="Calibri" panose="020F0502020204030204" pitchFamily="34" charset="0"/>
                        </a:rPr>
                        <a:t>Task</a:t>
                      </a:r>
                      <a:endParaRPr lang="fr-FR" sz="1200" b="0" i="0" u="none" strike="noStrike">
                        <a:solidFill>
                          <a:srgbClr val="000000"/>
                        </a:solidFill>
                        <a:effectLst/>
                        <a:latin typeface="Calibri" panose="020F0502020204030204" pitchFamily="34" charset="0"/>
                      </a:endParaRPr>
                    </a:p>
                  </a:txBody>
                  <a:tcPr marL="2841" marR="2841" marT="2841" marB="1704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fr-FR" sz="1200" b="0" i="0" u="none" strike="noStrike" err="1">
                          <a:solidFill>
                            <a:srgbClr val="000000"/>
                          </a:solidFill>
                          <a:effectLst/>
                          <a:latin typeface="Calibri" panose="020F0502020204030204" pitchFamily="34" charset="0"/>
                        </a:rPr>
                        <a:t>Task</a:t>
                      </a:r>
                      <a:r>
                        <a:rPr lang="fr-FR" sz="1200" b="0" i="0" u="none" strike="noStrike">
                          <a:solidFill>
                            <a:srgbClr val="000000"/>
                          </a:solidFill>
                          <a:effectLst/>
                          <a:latin typeface="Calibri" panose="020F0502020204030204" pitchFamily="34" charset="0"/>
                        </a:rPr>
                        <a:t> </a:t>
                      </a:r>
                      <a:r>
                        <a:rPr lang="fr-FR" sz="1200" b="0" i="0" u="none" strike="noStrike" err="1">
                          <a:solidFill>
                            <a:srgbClr val="000000"/>
                          </a:solidFill>
                          <a:effectLst/>
                          <a:latin typeface="Calibri" panose="020F0502020204030204" pitchFamily="34" charset="0"/>
                        </a:rPr>
                        <a:t>validity</a:t>
                      </a:r>
                      <a:r>
                        <a:rPr lang="fr-FR" sz="1200" b="0" i="0" u="none" strike="noStrike">
                          <a:solidFill>
                            <a:srgbClr val="000000"/>
                          </a:solidFill>
                          <a:effectLst/>
                          <a:latin typeface="Calibri" panose="020F0502020204030204" pitchFamily="34" charset="0"/>
                        </a:rPr>
                        <a:t> condition</a:t>
                      </a:r>
                    </a:p>
                  </a:txBody>
                  <a:tcPr marL="2841" marR="2841" marT="2841" marB="1704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Start Date</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End Date</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Project duration (</a:t>
                      </a:r>
                      <a:r>
                        <a:rPr lang="fr-FR" sz="1200" b="0" i="0" u="none" strike="noStrike" err="1">
                          <a:solidFill>
                            <a:srgbClr val="000000"/>
                          </a:solidFill>
                          <a:effectLst/>
                          <a:latin typeface="Calibri" panose="020F0502020204030204" pitchFamily="34" charset="0"/>
                        </a:rPr>
                        <a:t>hours</a:t>
                      </a:r>
                      <a:r>
                        <a:rPr lang="fr-FR" sz="1200" b="0" i="0" u="none" strike="noStrike">
                          <a:solidFill>
                            <a:srgbClr val="000000"/>
                          </a:solidFill>
                          <a:effectLst/>
                          <a:latin typeface="Calibri" panose="020F0502020204030204" pitchFamily="34" charset="0"/>
                        </a:rPr>
                        <a:t>).</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In charge</a:t>
                      </a:r>
                    </a:p>
                  </a:txBody>
                  <a:tcPr marL="2841" marR="2841" marT="2841" marB="1704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271854118"/>
                  </a:ext>
                </a:extLst>
              </a:tr>
              <a:tr h="1818682">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Smartphone Application + (BLE)</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Create a mobile application that will allow connecting to Braceloc bracelets via Bluetooth Low Energy (BLE). Design an intuitive user interface to visualize the positions of the group and manage bracelet settings.</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Connection test to verify that the application can detect and connect to Braceloc bracelets via Bluetooth BLE, ensuring that the connection is stable and reliable.</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r"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3/13/2024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fr-FR" sz="1400" b="0" i="0" u="none" strike="noStrike" kern="1200">
                          <a:solidFill>
                            <a:srgbClr val="000000"/>
                          </a:solidFill>
                          <a:effectLst/>
                          <a:latin typeface="Calibri" panose="020F0502020204030204" pitchFamily="34" charset="0"/>
                          <a:ea typeface="+mn-ea"/>
                          <a:cs typeface="+mn-cs"/>
                        </a:rPr>
                        <a:t>4/23/2024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r"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27</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b"/>
                      <a:r>
                        <a:rPr lang="fr-FR" sz="1400" b="0" i="0" u="none" strike="noStrike" kern="1200">
                          <a:solidFill>
                            <a:srgbClr val="000000"/>
                          </a:solidFill>
                          <a:effectLst/>
                          <a:latin typeface="Calibri" panose="020F0502020204030204" pitchFamily="34" charset="0"/>
                          <a:ea typeface="+mn-ea"/>
                          <a:cs typeface="+mn-cs"/>
                        </a:rPr>
                        <a:t>Nicolas</a:t>
                      </a:r>
                    </a:p>
                    <a:p>
                      <a:pPr algn="l" fontAlgn="b"/>
                      <a:r>
                        <a:rPr lang="fr-FR" sz="1400" b="0" i="0" u="none" strike="noStrike" kern="1200">
                          <a:solidFill>
                            <a:srgbClr val="000000"/>
                          </a:solidFill>
                          <a:effectLst/>
                          <a:latin typeface="Calibri" panose="020F0502020204030204" pitchFamily="34" charset="0"/>
                          <a:ea typeface="+mn-ea"/>
                          <a:cs typeface="+mn-cs"/>
                        </a:rPr>
                        <a:t>Florian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11228644"/>
                  </a:ext>
                </a:extLst>
              </a:tr>
              <a:tr h="1073135">
                <a:tc>
                  <a:txBody>
                    <a:bodyPr/>
                    <a:lstStyle/>
                    <a:p>
                      <a:pPr marL="0" algn="l" defTabSz="914400" rtl="0" eaLnBrk="1" fontAlgn="b" latinLnBrk="0" hangingPunct="1"/>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Integrate configuration and pairing functionalities for the bracelets into the application.</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Verification through authentication tests to confirm that the application can check the credentials of Braceloc bracelets during the pairing process, ensuring that only authorized bracelets can be paired with the application.</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fr-FR" sz="1400" b="0" i="0" u="none" strike="noStrike" kern="1200">
                          <a:solidFill>
                            <a:srgbClr val="000000"/>
                          </a:solidFill>
                          <a:effectLst/>
                          <a:latin typeface="Calibri" panose="020F0502020204030204" pitchFamily="34" charset="0"/>
                          <a:ea typeface="+mn-ea"/>
                          <a:cs typeface="+mn-cs"/>
                        </a:rPr>
                        <a:t>3/23/2024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fr-FR" sz="1400" b="0" i="0" u="none" strike="noStrike" kern="1200">
                          <a:solidFill>
                            <a:srgbClr val="000000"/>
                          </a:solidFill>
                          <a:effectLst/>
                          <a:latin typeface="Calibri" panose="020F0502020204030204" pitchFamily="34" charset="0"/>
                          <a:ea typeface="+mn-ea"/>
                          <a:cs typeface="+mn-cs"/>
                        </a:rPr>
                        <a:t>4/6/2024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r"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7</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b"/>
                      <a:endParaRPr lang="fr-FR" sz="1100" b="0" i="0" u="none" strike="noStrike">
                        <a:solidFill>
                          <a:srgbClr val="000000"/>
                        </a:solidFill>
                        <a:effectLst/>
                        <a:latin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74905649"/>
                  </a:ext>
                </a:extLst>
              </a:tr>
              <a:tr h="1073135">
                <a:tc>
                  <a:txBody>
                    <a:bodyPr/>
                    <a:lstStyle/>
                    <a:p>
                      <a:pPr marL="0" algn="l" defTabSz="914400" rtl="0" eaLnBrk="1" fontAlgn="b" latinLnBrk="0" hangingPunct="1"/>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Integrate into the application the functionality to connect with heltec wifi lora v3 via Bluetooth Low Energy (BLE).</a:t>
                      </a:r>
                      <a:br>
                        <a:rPr lang="fr-FR" sz="1400" b="0" i="0" u="none" strike="noStrike" kern="1200">
                          <a:solidFill>
                            <a:srgbClr val="000000"/>
                          </a:solidFill>
                          <a:effectLst/>
                          <a:latin typeface="Calibri" panose="020F0502020204030204" pitchFamily="34" charset="0"/>
                          <a:ea typeface="+mn-ea"/>
                          <a:cs typeface="+mn-cs"/>
                        </a:rPr>
                      </a:b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Conduct tests on the stability and reliability of the Bluetooth Low Energy (BLE) connection.</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fr-FR" sz="1400" b="0" i="0" u="none" strike="noStrike" kern="1200">
                          <a:solidFill>
                            <a:srgbClr val="000000"/>
                          </a:solidFill>
                          <a:effectLst/>
                          <a:latin typeface="Calibri" panose="020F0502020204030204" pitchFamily="34" charset="0"/>
                          <a:ea typeface="+mn-ea"/>
                          <a:cs typeface="+mn-cs"/>
                        </a:rPr>
                        <a:t>4/6/2024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fr-FR" sz="1400" b="0" i="0" u="none" strike="noStrike" kern="1200">
                          <a:solidFill>
                            <a:srgbClr val="000000"/>
                          </a:solidFill>
                          <a:effectLst/>
                          <a:latin typeface="Calibri" panose="020F0502020204030204" pitchFamily="34" charset="0"/>
                          <a:ea typeface="+mn-ea"/>
                          <a:cs typeface="+mn-cs"/>
                        </a:rPr>
                        <a:t>4/9/2024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r"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b"/>
                      <a:endParaRPr lang="fr-FR" sz="1100" b="0" i="0" u="none" strike="noStrike">
                        <a:solidFill>
                          <a:srgbClr val="000000"/>
                        </a:solidFill>
                        <a:effectLst/>
                        <a:latin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87755883"/>
                  </a:ext>
                </a:extLst>
              </a:tr>
              <a:tr h="824620">
                <a:tc>
                  <a:txBody>
                    <a:bodyPr/>
                    <a:lstStyle/>
                    <a:p>
                      <a:pPr marL="0" algn="l" defTabSz="914400" rtl="0" eaLnBrk="1" fontAlgn="b" latinLnBrk="0" hangingPunct="1"/>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Program the application to receive and display the position data transmitted by the bracelets.</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l" defTabSz="914400" rtl="0" eaLnBrk="1" fontAlgn="b" latinLnBrk="0" hangingPunct="1"/>
                      <a:r>
                        <a:rPr lang="en-US" sz="1400" b="0" i="0" u="none" strike="noStrike" kern="1200">
                          <a:solidFill>
                            <a:srgbClr val="000000"/>
                          </a:solidFill>
                          <a:effectLst/>
                          <a:latin typeface="Calibri" panose="020F0502020204030204" pitchFamily="34" charset="0"/>
                          <a:ea typeface="+mn-ea"/>
                          <a:cs typeface="+mn-cs"/>
                        </a:rPr>
                        <a:t>Verify through tests to ensure that the received position data is correctly extracted from the BLE data stream and interpreted by the application.</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fr-FR" sz="1400" b="0" i="0" u="none" strike="noStrike" kern="1200">
                          <a:solidFill>
                            <a:srgbClr val="000000"/>
                          </a:solidFill>
                          <a:effectLst/>
                          <a:latin typeface="Calibri" panose="020F0502020204030204" pitchFamily="34" charset="0"/>
                          <a:ea typeface="+mn-ea"/>
                          <a:cs typeface="+mn-cs"/>
                        </a:rPr>
                        <a:t>4/9/2024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r"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4/23/2024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algn="r"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17</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b"/>
                      <a:endParaRPr lang="fr-FR" sz="1100" b="0" i="0" u="none" strike="noStrike">
                        <a:solidFill>
                          <a:srgbClr val="000000"/>
                        </a:solidFill>
                        <a:effectLst/>
                        <a:latin typeface="Calibri" panose="020F0502020204030204" pitchFamily="34"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50847411"/>
                  </a:ext>
                </a:extLst>
              </a:tr>
            </a:tbl>
          </a:graphicData>
        </a:graphic>
      </p:graphicFrame>
    </p:spTree>
    <p:extLst>
      <p:ext uri="{BB962C8B-B14F-4D97-AF65-F5344CB8AC3E}">
        <p14:creationId xmlns:p14="http://schemas.microsoft.com/office/powerpoint/2010/main" val="3037044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F72E398-A6A5-18BF-9C55-47562E918C4E}"/>
              </a:ext>
            </a:extLst>
          </p:cNvPr>
          <p:cNvSpPr>
            <a:spLocks noGrp="1"/>
          </p:cNvSpPr>
          <p:nvPr>
            <p:ph type="title"/>
          </p:nvPr>
        </p:nvSpPr>
        <p:spPr/>
        <p:txBody>
          <a:bodyPr>
            <a:normAutofit/>
          </a:bodyPr>
          <a:lstStyle/>
          <a:p>
            <a:r>
              <a:rPr lang="fr-FR" sz="4400" err="1">
                <a:latin typeface="EurostileTMed"/>
                <a:ea typeface="+mj-ea"/>
                <a:cs typeface="+mj-cs"/>
              </a:rPr>
              <a:t>Task</a:t>
            </a:r>
            <a:r>
              <a:rPr lang="fr-FR" sz="4400">
                <a:latin typeface="EurostileTMed"/>
                <a:ea typeface="+mj-ea"/>
                <a:cs typeface="+mj-cs"/>
              </a:rPr>
              <a:t> </a:t>
            </a:r>
            <a:r>
              <a:rPr lang="fr-FR"/>
              <a:t>allocation Security of data transmission</a:t>
            </a:r>
            <a:r>
              <a:rPr lang="fr-FR" sz="4400"/>
              <a:t> </a:t>
            </a:r>
            <a:endParaRPr lang="fr-FR"/>
          </a:p>
        </p:txBody>
      </p:sp>
      <p:graphicFrame>
        <p:nvGraphicFramePr>
          <p:cNvPr id="6" name="Tableau 5">
            <a:extLst>
              <a:ext uri="{FF2B5EF4-FFF2-40B4-BE49-F238E27FC236}">
                <a16:creationId xmlns:a16="http://schemas.microsoft.com/office/drawing/2014/main" id="{02C635A5-B19F-405B-B885-9753B76B7DD9}"/>
              </a:ext>
            </a:extLst>
          </p:cNvPr>
          <p:cNvGraphicFramePr>
            <a:graphicFrameLocks noGrp="1"/>
          </p:cNvGraphicFramePr>
          <p:nvPr>
            <p:extLst>
              <p:ext uri="{D42A27DB-BD31-4B8C-83A1-F6EECF244321}">
                <p14:modId xmlns:p14="http://schemas.microsoft.com/office/powerpoint/2010/main" val="2744042008"/>
              </p:ext>
            </p:extLst>
          </p:nvPr>
        </p:nvGraphicFramePr>
        <p:xfrm>
          <a:off x="35560" y="853441"/>
          <a:ext cx="12120880" cy="5902526"/>
        </p:xfrm>
        <a:graphic>
          <a:graphicData uri="http://schemas.openxmlformats.org/drawingml/2006/table">
            <a:tbl>
              <a:tblPr/>
              <a:tblGrid>
                <a:gridCol w="1144311">
                  <a:extLst>
                    <a:ext uri="{9D8B030D-6E8A-4147-A177-3AD203B41FA5}">
                      <a16:colId xmlns:a16="http://schemas.microsoft.com/office/drawing/2014/main" val="1896223436"/>
                    </a:ext>
                  </a:extLst>
                </a:gridCol>
                <a:gridCol w="2979174">
                  <a:extLst>
                    <a:ext uri="{9D8B030D-6E8A-4147-A177-3AD203B41FA5}">
                      <a16:colId xmlns:a16="http://schemas.microsoft.com/office/drawing/2014/main" val="710563848"/>
                    </a:ext>
                  </a:extLst>
                </a:gridCol>
                <a:gridCol w="3339035">
                  <a:extLst>
                    <a:ext uri="{9D8B030D-6E8A-4147-A177-3AD203B41FA5}">
                      <a16:colId xmlns:a16="http://schemas.microsoft.com/office/drawing/2014/main" val="151686841"/>
                    </a:ext>
                  </a:extLst>
                </a:gridCol>
                <a:gridCol w="1148080">
                  <a:extLst>
                    <a:ext uri="{9D8B030D-6E8A-4147-A177-3AD203B41FA5}">
                      <a16:colId xmlns:a16="http://schemas.microsoft.com/office/drawing/2014/main" val="819658661"/>
                    </a:ext>
                  </a:extLst>
                </a:gridCol>
                <a:gridCol w="1066800">
                  <a:extLst>
                    <a:ext uri="{9D8B030D-6E8A-4147-A177-3AD203B41FA5}">
                      <a16:colId xmlns:a16="http://schemas.microsoft.com/office/drawing/2014/main" val="990745237"/>
                    </a:ext>
                  </a:extLst>
                </a:gridCol>
                <a:gridCol w="1643298">
                  <a:extLst>
                    <a:ext uri="{9D8B030D-6E8A-4147-A177-3AD203B41FA5}">
                      <a16:colId xmlns:a16="http://schemas.microsoft.com/office/drawing/2014/main" val="3720085608"/>
                    </a:ext>
                  </a:extLst>
                </a:gridCol>
                <a:gridCol w="800182">
                  <a:extLst>
                    <a:ext uri="{9D8B030D-6E8A-4147-A177-3AD203B41FA5}">
                      <a16:colId xmlns:a16="http://schemas.microsoft.com/office/drawing/2014/main" val="3251526053"/>
                    </a:ext>
                  </a:extLst>
                </a:gridCol>
              </a:tblGrid>
              <a:tr h="196276">
                <a:tc>
                  <a:txBody>
                    <a:bodyPr/>
                    <a:lstStyle/>
                    <a:p>
                      <a:pPr algn="l" fontAlgn="b"/>
                      <a:r>
                        <a:rPr lang="fr-FR" sz="1200" b="0" i="0" u="none" strike="noStrike">
                          <a:solidFill>
                            <a:srgbClr val="000000"/>
                          </a:solidFill>
                          <a:effectLst/>
                          <a:latin typeface="Calibri" panose="020F0502020204030204" pitchFamily="34" charset="0"/>
                        </a:rPr>
                        <a:t>Name</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fr-FR" sz="1200" b="0" i="0" u="none" strike="noStrike" err="1">
                          <a:solidFill>
                            <a:srgbClr val="000000"/>
                          </a:solidFill>
                          <a:effectLst/>
                          <a:latin typeface="Calibri" panose="020F0502020204030204" pitchFamily="34" charset="0"/>
                        </a:rPr>
                        <a:t>Task</a:t>
                      </a:r>
                      <a:endParaRPr lang="fr-FR" sz="1200" b="0" i="0" u="none" strike="noStrike">
                        <a:solidFill>
                          <a:srgbClr val="000000"/>
                        </a:solidFill>
                        <a:effectLst/>
                        <a:latin typeface="Calibri" panose="020F0502020204030204" pitchFamily="34" charset="0"/>
                      </a:endParaRP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fr-FR" sz="1200" b="0" i="0" u="none" strike="noStrike" err="1">
                          <a:solidFill>
                            <a:srgbClr val="000000"/>
                          </a:solidFill>
                          <a:effectLst/>
                          <a:latin typeface="Calibri" panose="020F0502020204030204" pitchFamily="34" charset="0"/>
                        </a:rPr>
                        <a:t>Task</a:t>
                      </a:r>
                      <a:r>
                        <a:rPr lang="fr-FR" sz="1200" b="0" i="0" u="none" strike="noStrike">
                          <a:solidFill>
                            <a:srgbClr val="000000"/>
                          </a:solidFill>
                          <a:effectLst/>
                          <a:latin typeface="Calibri" panose="020F0502020204030204" pitchFamily="34" charset="0"/>
                        </a:rPr>
                        <a:t> </a:t>
                      </a:r>
                      <a:r>
                        <a:rPr lang="fr-FR" sz="1200" b="0" i="0" u="none" strike="noStrike" err="1">
                          <a:solidFill>
                            <a:srgbClr val="000000"/>
                          </a:solidFill>
                          <a:effectLst/>
                          <a:latin typeface="Calibri" panose="020F0502020204030204" pitchFamily="34" charset="0"/>
                        </a:rPr>
                        <a:t>validity</a:t>
                      </a:r>
                      <a:r>
                        <a:rPr lang="fr-FR" sz="1200" b="0" i="0" u="none" strike="noStrike">
                          <a:solidFill>
                            <a:srgbClr val="000000"/>
                          </a:solidFill>
                          <a:effectLst/>
                          <a:latin typeface="Calibri" panose="020F0502020204030204" pitchFamily="34" charset="0"/>
                        </a:rPr>
                        <a:t> condition</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Start Date</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End Date</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Project duration (</a:t>
                      </a:r>
                      <a:r>
                        <a:rPr lang="fr-FR" sz="1200" b="0" i="0" u="none" strike="noStrike" err="1">
                          <a:solidFill>
                            <a:srgbClr val="000000"/>
                          </a:solidFill>
                          <a:effectLst/>
                          <a:latin typeface="Calibri" panose="020F0502020204030204" pitchFamily="34" charset="0"/>
                        </a:rPr>
                        <a:t>hours</a:t>
                      </a:r>
                      <a:r>
                        <a:rPr lang="fr-FR" sz="1200" b="0" i="0" u="none" strike="noStrike">
                          <a:solidFill>
                            <a:srgbClr val="000000"/>
                          </a:solidFill>
                          <a:effectLst/>
                          <a:latin typeface="Calibri" panose="020F0502020204030204" pitchFamily="34" charset="0"/>
                        </a:rPr>
                        <a:t>).</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In charge</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271854118"/>
                  </a:ext>
                </a:extLst>
              </a:tr>
              <a:tr h="63884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400" b="0" i="0" u="none" strike="noStrike" kern="1200">
                          <a:solidFill>
                            <a:srgbClr val="000000"/>
                          </a:solidFill>
                          <a:effectLst/>
                          <a:latin typeface="Calibri" panose="020F0502020204030204" pitchFamily="34" charset="0"/>
                          <a:ea typeface="+mn-ea"/>
                          <a:cs typeface="+mn-cs"/>
                        </a:rPr>
                        <a:t>Security of data transmission</a:t>
                      </a:r>
                    </a:p>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Configuration of security parameters:</a:t>
                      </a:r>
                    </a:p>
                    <a:p>
                      <a:pPr algn="l" fontAlgn="b"/>
                      <a:r>
                        <a:rPr lang="en-US" sz="1400" b="0" i="0" u="none" strike="noStrike" kern="1200">
                          <a:solidFill>
                            <a:srgbClr val="000000"/>
                          </a:solidFill>
                          <a:effectLst/>
                          <a:latin typeface="Calibri" panose="020F0502020204030204" pitchFamily="34" charset="0"/>
                          <a:ea typeface="+mn-ea"/>
                          <a:cs typeface="+mn-cs"/>
                        </a:rPr>
                        <a:t>Defining appropriate security parameters, such as encryption algorithms, encryption keys, identity verification parameters, and authentication methods.</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2/28/2024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3/6/2024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Helioth</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74905649"/>
                  </a:ext>
                </a:extLst>
              </a:tr>
              <a:tr h="638843">
                <a:tc>
                  <a:txBody>
                    <a:bodyPr/>
                    <a:lstStyle/>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Encryption Implementation:</a:t>
                      </a:r>
                    </a:p>
                    <a:p>
                      <a:pPr algn="l" fontAlgn="b"/>
                      <a:r>
                        <a:rPr lang="en-US" sz="1400" b="0" i="0" u="none" strike="noStrike" kern="1200">
                          <a:solidFill>
                            <a:srgbClr val="000000"/>
                          </a:solidFill>
                          <a:effectLst/>
                          <a:latin typeface="Calibri" panose="020F0502020204030204" pitchFamily="34" charset="0"/>
                          <a:ea typeface="+mn-ea"/>
                          <a:cs typeface="+mn-cs"/>
                        </a:rPr>
                        <a:t>Integrating encryption mechanisms within the application and the bracelets to encrypt the exchanged data.</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3/12/2024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3/16/2024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Helioth</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587755883"/>
                  </a:ext>
                </a:extLst>
              </a:tr>
              <a:tr h="432312">
                <a:tc>
                  <a:txBody>
                    <a:bodyPr/>
                    <a:lstStyle/>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Encryption Key Management:</a:t>
                      </a:r>
                    </a:p>
                    <a:p>
                      <a:pPr algn="l" fontAlgn="b"/>
                      <a:r>
                        <a:rPr lang="en-US" sz="1400" b="0" i="0" u="none" strike="noStrike" kern="1200">
                          <a:solidFill>
                            <a:srgbClr val="000000"/>
                          </a:solidFill>
                          <a:effectLst/>
                          <a:latin typeface="Calibri" panose="020F0502020204030204" pitchFamily="34" charset="0"/>
                          <a:ea typeface="+mn-ea"/>
                          <a:cs typeface="+mn-cs"/>
                        </a:rPr>
                        <a:t>Establishing a secure system for generating, storing, and managing encryption keys. Utilizing key management protocols such as Key Management Interoperability Protocol (KMIP) to ensure key security.</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Verify that it is impossible to decode the transmitted data (Key length and complexity of encryption keys).</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50847411"/>
                  </a:ext>
                </a:extLst>
              </a:tr>
              <a:tr h="432312">
                <a:tc>
                  <a:txBody>
                    <a:bodyPr/>
                    <a:lstStyle/>
                    <a:p>
                      <a:pPr algn="l" fontAlgn="b"/>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Device Authentication: Develop authentication mechanisms to verify the identity of Bluetooth BLE devices during the establishment of the connection. This may include the use of digital certificates or unique identifiers for each device.</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fontAlgn="b"/>
                      <a:r>
                        <a:rPr lang="en-US" sz="1400" b="0" i="0" u="none" strike="noStrike" kern="1200">
                          <a:solidFill>
                            <a:srgbClr val="000000"/>
                          </a:solidFill>
                          <a:effectLst/>
                          <a:latin typeface="Calibri" panose="020F0502020204030204" pitchFamily="34" charset="0"/>
                          <a:ea typeface="+mn-ea"/>
                          <a:cs typeface="+mn-cs"/>
                        </a:rPr>
                        <a:t>Verify that unauthorized connection attempts are rejected.</a:t>
                      </a:r>
                      <a:endParaRPr lang="fr-FR" sz="14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3/16/2024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3/18/2024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algn="l" defTabSz="914400" rtl="0" eaLnBrk="1" fontAlgn="b" latinLnBrk="0" hangingPunct="1"/>
                      <a:r>
                        <a:rPr lang="fr-FR" sz="1400" b="0" i="0" u="none" strike="noStrike" kern="1200">
                          <a:solidFill>
                            <a:srgbClr val="000000"/>
                          </a:solidFill>
                          <a:effectLst/>
                          <a:latin typeface="Calibri" panose="020F0502020204030204" pitchFamily="34" charset="0"/>
                          <a:ea typeface="+mn-ea"/>
                          <a:cs typeface="+mn-cs"/>
                        </a:rPr>
                        <a:t>Helioth</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27521935"/>
                  </a:ext>
                </a:extLst>
              </a:tr>
            </a:tbl>
          </a:graphicData>
        </a:graphic>
      </p:graphicFrame>
    </p:spTree>
    <p:extLst>
      <p:ext uri="{BB962C8B-B14F-4D97-AF65-F5344CB8AC3E}">
        <p14:creationId xmlns:p14="http://schemas.microsoft.com/office/powerpoint/2010/main" val="4090674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F72E398-A6A5-18BF-9C55-47562E918C4E}"/>
              </a:ext>
            </a:extLst>
          </p:cNvPr>
          <p:cNvSpPr>
            <a:spLocks noGrp="1"/>
          </p:cNvSpPr>
          <p:nvPr>
            <p:ph type="title"/>
          </p:nvPr>
        </p:nvSpPr>
        <p:spPr/>
        <p:txBody>
          <a:bodyPr>
            <a:normAutofit/>
          </a:bodyPr>
          <a:lstStyle/>
          <a:p>
            <a:r>
              <a:rPr lang="fr-FR" sz="4400" err="1">
                <a:latin typeface="EurostileTMed"/>
                <a:ea typeface="+mj-ea"/>
                <a:cs typeface="+mj-cs"/>
              </a:rPr>
              <a:t>Task</a:t>
            </a:r>
            <a:r>
              <a:rPr lang="fr-FR" sz="4400">
                <a:latin typeface="EurostileTMed"/>
                <a:ea typeface="+mj-ea"/>
                <a:cs typeface="+mj-cs"/>
              </a:rPr>
              <a:t> </a:t>
            </a:r>
            <a:r>
              <a:rPr lang="fr-FR"/>
              <a:t>allocation </a:t>
            </a:r>
            <a:r>
              <a:rPr lang="fr-FR" sz="4400"/>
              <a:t>Skin </a:t>
            </a:r>
            <a:r>
              <a:rPr lang="fr-FR" sz="4400" err="1"/>
              <a:t>Detection</a:t>
            </a:r>
            <a:r>
              <a:rPr lang="fr-FR" sz="4400"/>
              <a:t> </a:t>
            </a:r>
            <a:r>
              <a:rPr lang="fr-FR" sz="4400" err="1"/>
              <a:t>Sensor</a:t>
            </a:r>
            <a:endParaRPr lang="fr-FR"/>
          </a:p>
        </p:txBody>
      </p:sp>
      <p:graphicFrame>
        <p:nvGraphicFramePr>
          <p:cNvPr id="6" name="Tableau 5">
            <a:extLst>
              <a:ext uri="{FF2B5EF4-FFF2-40B4-BE49-F238E27FC236}">
                <a16:creationId xmlns:a16="http://schemas.microsoft.com/office/drawing/2014/main" id="{02C635A5-B19F-405B-B885-9753B76B7DD9}"/>
              </a:ext>
            </a:extLst>
          </p:cNvPr>
          <p:cNvGraphicFramePr>
            <a:graphicFrameLocks noGrp="1"/>
          </p:cNvGraphicFramePr>
          <p:nvPr>
            <p:extLst>
              <p:ext uri="{D42A27DB-BD31-4B8C-83A1-F6EECF244321}">
                <p14:modId xmlns:p14="http://schemas.microsoft.com/office/powerpoint/2010/main" val="868597381"/>
              </p:ext>
            </p:extLst>
          </p:nvPr>
        </p:nvGraphicFramePr>
        <p:xfrm>
          <a:off x="35560" y="853440"/>
          <a:ext cx="12120880" cy="4924435"/>
        </p:xfrm>
        <a:graphic>
          <a:graphicData uri="http://schemas.openxmlformats.org/drawingml/2006/table">
            <a:tbl>
              <a:tblPr/>
              <a:tblGrid>
                <a:gridCol w="1036156">
                  <a:extLst>
                    <a:ext uri="{9D8B030D-6E8A-4147-A177-3AD203B41FA5}">
                      <a16:colId xmlns:a16="http://schemas.microsoft.com/office/drawing/2014/main" val="1896223436"/>
                    </a:ext>
                  </a:extLst>
                </a:gridCol>
                <a:gridCol w="3087329">
                  <a:extLst>
                    <a:ext uri="{9D8B030D-6E8A-4147-A177-3AD203B41FA5}">
                      <a16:colId xmlns:a16="http://schemas.microsoft.com/office/drawing/2014/main" val="710563848"/>
                    </a:ext>
                  </a:extLst>
                </a:gridCol>
                <a:gridCol w="3339035">
                  <a:extLst>
                    <a:ext uri="{9D8B030D-6E8A-4147-A177-3AD203B41FA5}">
                      <a16:colId xmlns:a16="http://schemas.microsoft.com/office/drawing/2014/main" val="151686841"/>
                    </a:ext>
                  </a:extLst>
                </a:gridCol>
                <a:gridCol w="1148080">
                  <a:extLst>
                    <a:ext uri="{9D8B030D-6E8A-4147-A177-3AD203B41FA5}">
                      <a16:colId xmlns:a16="http://schemas.microsoft.com/office/drawing/2014/main" val="819658661"/>
                    </a:ext>
                  </a:extLst>
                </a:gridCol>
                <a:gridCol w="1066800">
                  <a:extLst>
                    <a:ext uri="{9D8B030D-6E8A-4147-A177-3AD203B41FA5}">
                      <a16:colId xmlns:a16="http://schemas.microsoft.com/office/drawing/2014/main" val="990745237"/>
                    </a:ext>
                  </a:extLst>
                </a:gridCol>
                <a:gridCol w="1633466">
                  <a:extLst>
                    <a:ext uri="{9D8B030D-6E8A-4147-A177-3AD203B41FA5}">
                      <a16:colId xmlns:a16="http://schemas.microsoft.com/office/drawing/2014/main" val="3720085608"/>
                    </a:ext>
                  </a:extLst>
                </a:gridCol>
                <a:gridCol w="810014">
                  <a:extLst>
                    <a:ext uri="{9D8B030D-6E8A-4147-A177-3AD203B41FA5}">
                      <a16:colId xmlns:a16="http://schemas.microsoft.com/office/drawing/2014/main" val="3251526053"/>
                    </a:ext>
                  </a:extLst>
                </a:gridCol>
              </a:tblGrid>
              <a:tr h="412489">
                <a:tc>
                  <a:txBody>
                    <a:bodyPr/>
                    <a:lstStyle/>
                    <a:p>
                      <a:pPr algn="l" fontAlgn="b"/>
                      <a:r>
                        <a:rPr lang="fr-FR" sz="1200" b="0" i="0" u="none" strike="noStrike">
                          <a:solidFill>
                            <a:srgbClr val="000000"/>
                          </a:solidFill>
                          <a:effectLst/>
                          <a:latin typeface="Calibri" panose="020F0502020204030204" pitchFamily="34" charset="0"/>
                        </a:rPr>
                        <a:t>Name</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fr-FR" sz="1200" b="0" i="0" u="none" strike="noStrike" err="1">
                          <a:solidFill>
                            <a:srgbClr val="000000"/>
                          </a:solidFill>
                          <a:effectLst/>
                          <a:latin typeface="Calibri" panose="020F0502020204030204" pitchFamily="34" charset="0"/>
                        </a:rPr>
                        <a:t>Task</a:t>
                      </a:r>
                      <a:endParaRPr lang="fr-FR" sz="1200" b="0" i="0" u="none" strike="noStrike">
                        <a:solidFill>
                          <a:srgbClr val="000000"/>
                        </a:solidFill>
                        <a:effectLst/>
                        <a:latin typeface="Calibri" panose="020F0502020204030204" pitchFamily="34" charset="0"/>
                      </a:endParaRP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fr-FR" sz="1200" b="0" i="0" u="none" strike="noStrike" err="1">
                          <a:solidFill>
                            <a:srgbClr val="000000"/>
                          </a:solidFill>
                          <a:effectLst/>
                          <a:latin typeface="Calibri" panose="020F0502020204030204" pitchFamily="34" charset="0"/>
                        </a:rPr>
                        <a:t>Task</a:t>
                      </a:r>
                      <a:r>
                        <a:rPr lang="fr-FR" sz="1200" b="0" i="0" u="none" strike="noStrike">
                          <a:solidFill>
                            <a:srgbClr val="000000"/>
                          </a:solidFill>
                          <a:effectLst/>
                          <a:latin typeface="Calibri" panose="020F0502020204030204" pitchFamily="34" charset="0"/>
                        </a:rPr>
                        <a:t> </a:t>
                      </a:r>
                      <a:r>
                        <a:rPr lang="fr-FR" sz="1200" b="0" i="0" u="none" strike="noStrike" err="1">
                          <a:solidFill>
                            <a:srgbClr val="000000"/>
                          </a:solidFill>
                          <a:effectLst/>
                          <a:latin typeface="Calibri" panose="020F0502020204030204" pitchFamily="34" charset="0"/>
                        </a:rPr>
                        <a:t>validity</a:t>
                      </a:r>
                      <a:r>
                        <a:rPr lang="fr-FR" sz="1200" b="0" i="0" u="none" strike="noStrike">
                          <a:solidFill>
                            <a:srgbClr val="000000"/>
                          </a:solidFill>
                          <a:effectLst/>
                          <a:latin typeface="Calibri" panose="020F0502020204030204" pitchFamily="34" charset="0"/>
                        </a:rPr>
                        <a:t> condition</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Start Date</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End Date</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Project duration (</a:t>
                      </a:r>
                      <a:r>
                        <a:rPr lang="fr-FR" sz="1200" b="0" i="0" u="none" strike="noStrike" err="1">
                          <a:solidFill>
                            <a:srgbClr val="000000"/>
                          </a:solidFill>
                          <a:effectLst/>
                          <a:latin typeface="Calibri" panose="020F0502020204030204" pitchFamily="34" charset="0"/>
                        </a:rPr>
                        <a:t>hours</a:t>
                      </a:r>
                      <a:r>
                        <a:rPr lang="fr-FR" sz="1200" b="0" i="0" u="none" strike="noStrike">
                          <a:solidFill>
                            <a:srgbClr val="000000"/>
                          </a:solidFill>
                          <a:effectLst/>
                          <a:latin typeface="Calibri" panose="020F0502020204030204" pitchFamily="34" charset="0"/>
                        </a:rPr>
                        <a:t>).</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fr-FR" sz="1200" b="0" i="0" u="none" strike="noStrike">
                          <a:solidFill>
                            <a:srgbClr val="000000"/>
                          </a:solidFill>
                          <a:effectLst/>
                          <a:latin typeface="Calibri" panose="020F0502020204030204" pitchFamily="34" charset="0"/>
                        </a:rPr>
                        <a:t>In charge</a:t>
                      </a:r>
                    </a:p>
                  </a:txBody>
                  <a:tcPr marL="2841" marR="2841" marT="2841" marB="1704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271854118"/>
                  </a:ext>
                </a:extLst>
              </a:tr>
              <a:tr h="562871">
                <a:tc>
                  <a:txBody>
                    <a:bodyPr/>
                    <a:lstStyle/>
                    <a:p>
                      <a:pPr algn="l" fontAlgn="b"/>
                      <a:r>
                        <a:rPr lang="fr-FR" sz="1600" b="0" i="0" u="none" strike="noStrike" kern="1200">
                          <a:solidFill>
                            <a:srgbClr val="000000"/>
                          </a:solidFill>
                          <a:effectLst/>
                          <a:latin typeface="Calibri" panose="020F0502020204030204" pitchFamily="34" charset="0"/>
                          <a:ea typeface="+mn-ea"/>
                          <a:cs typeface="+mn-cs"/>
                        </a:rPr>
                        <a:t>Skin Detection Sensor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3/11/2024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3/25/2024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23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r>
                        <a:rPr lang="fr-FR" sz="1600" b="0" i="0" u="none" strike="noStrike" kern="1200">
                          <a:solidFill>
                            <a:srgbClr val="000000"/>
                          </a:solidFill>
                          <a:effectLst/>
                          <a:latin typeface="Calibri" panose="020F0502020204030204" pitchFamily="34" charset="0"/>
                          <a:ea typeface="+mn-ea"/>
                          <a:cs typeface="+mn-cs"/>
                        </a:rPr>
                        <a:t>Nicolas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extLst>
                  <a:ext uri="{0D108BD9-81ED-4DB2-BD59-A6C34878D82A}">
                    <a16:rowId xmlns:a16="http://schemas.microsoft.com/office/drawing/2014/main" val="474905649"/>
                  </a:ext>
                </a:extLst>
              </a:tr>
              <a:tr h="619432">
                <a:tc>
                  <a:txBody>
                    <a:bodyPr/>
                    <a:lstStyle/>
                    <a:p>
                      <a:pPr algn="l" fontAlgn="b"/>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r>
                        <a:rPr lang="en-US" sz="1600" b="0" i="0" u="none" strike="noStrike" kern="1200">
                          <a:solidFill>
                            <a:srgbClr val="000000"/>
                          </a:solidFill>
                          <a:effectLst/>
                          <a:latin typeface="Calibri" panose="020F0502020204030204" pitchFamily="34" charset="0"/>
                          <a:ea typeface="+mn-ea"/>
                          <a:cs typeface="+mn-cs"/>
                        </a:rPr>
                        <a:t>Learn the operation of the BM280 sensor</a:t>
                      </a:r>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3/11/2024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3/12/2024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extLst>
                  <a:ext uri="{0D108BD9-81ED-4DB2-BD59-A6C34878D82A}">
                    <a16:rowId xmlns:a16="http://schemas.microsoft.com/office/drawing/2014/main" val="2587755883"/>
                  </a:ext>
                </a:extLst>
              </a:tr>
              <a:tr h="879457">
                <a:tc>
                  <a:txBody>
                    <a:bodyPr/>
                    <a:lstStyle/>
                    <a:p>
                      <a:pPr algn="l" fontAlgn="b"/>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r>
                        <a:rPr lang="en-US" sz="1600" b="0" i="0" u="none" strike="noStrike" kern="1200">
                          <a:solidFill>
                            <a:srgbClr val="000000"/>
                          </a:solidFill>
                          <a:effectLst/>
                          <a:latin typeface="Calibri" panose="020F0502020204030204" pitchFamily="34" charset="0"/>
                          <a:ea typeface="+mn-ea"/>
                          <a:cs typeface="+mn-cs"/>
                        </a:rPr>
                        <a:t>Create a prototype circuit for using the BM280 sensor</a:t>
                      </a:r>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r>
                        <a:rPr lang="en-US" sz="1600" b="0" i="0" u="none" strike="noStrike" kern="1200">
                          <a:solidFill>
                            <a:srgbClr val="000000"/>
                          </a:solidFill>
                          <a:effectLst/>
                          <a:latin typeface="Calibri" panose="020F0502020204030204" pitchFamily="34" charset="0"/>
                          <a:ea typeface="+mn-ea"/>
                          <a:cs typeface="+mn-cs"/>
                        </a:rPr>
                        <a:t>Sending data to the ESP32</a:t>
                      </a:r>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3/18/2024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3/20/2024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extLst>
                  <a:ext uri="{0D108BD9-81ED-4DB2-BD59-A6C34878D82A}">
                    <a16:rowId xmlns:a16="http://schemas.microsoft.com/office/drawing/2014/main" val="4150847411"/>
                  </a:ext>
                </a:extLst>
              </a:tr>
              <a:tr h="879457">
                <a:tc>
                  <a:txBody>
                    <a:bodyPr/>
                    <a:lstStyle/>
                    <a:p>
                      <a:pPr algn="l" fontAlgn="b"/>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r>
                        <a:rPr lang="en-US" sz="1600" b="0" i="0" u="none" strike="noStrike" kern="1200">
                          <a:solidFill>
                            <a:srgbClr val="000000"/>
                          </a:solidFill>
                          <a:effectLst/>
                          <a:latin typeface="Calibri" panose="020F0502020204030204" pitchFamily="34" charset="0"/>
                          <a:ea typeface="+mn-ea"/>
                          <a:cs typeface="+mn-cs"/>
                        </a:rPr>
                        <a:t>Write code to retrieve data from the sensor (temperature, humidity, pressure).</a:t>
                      </a:r>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r>
                        <a:rPr lang="en-US" sz="1600" b="0" i="0" u="none" strike="noStrike" kern="1200">
                          <a:solidFill>
                            <a:srgbClr val="000000"/>
                          </a:solidFill>
                          <a:effectLst/>
                          <a:latin typeface="Calibri" panose="020F0502020204030204" pitchFamily="34" charset="0"/>
                          <a:ea typeface="+mn-ea"/>
                          <a:cs typeface="+mn-cs"/>
                        </a:rPr>
                        <a:t>Consistency between the sensor data and the actual values.</a:t>
                      </a:r>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3/18/2024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3/22/2024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8</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extLst>
                  <a:ext uri="{0D108BD9-81ED-4DB2-BD59-A6C34878D82A}">
                    <a16:rowId xmlns:a16="http://schemas.microsoft.com/office/drawing/2014/main" val="1627521935"/>
                  </a:ext>
                </a:extLst>
              </a:tr>
              <a:tr h="879457">
                <a:tc>
                  <a:txBody>
                    <a:bodyPr/>
                    <a:lstStyle/>
                    <a:p>
                      <a:pPr algn="l" fontAlgn="b"/>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r>
                        <a:rPr lang="en-US" sz="1600" b="0" i="0" u="none" strike="noStrike" kern="1200">
                          <a:solidFill>
                            <a:srgbClr val="000000"/>
                          </a:solidFill>
                          <a:effectLst/>
                          <a:latin typeface="Calibri" panose="020F0502020204030204" pitchFamily="34" charset="0"/>
                          <a:ea typeface="+mn-ea"/>
                          <a:cs typeface="+mn-cs"/>
                        </a:rPr>
                        <a:t>Finding parameters for simulating the wearing of the bracelet to determine if it is properly worn by the user.</a:t>
                      </a:r>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r>
                        <a:rPr lang="en-US" sz="1600" b="0" i="0" u="none" strike="noStrike" kern="1200">
                          <a:solidFill>
                            <a:srgbClr val="000000"/>
                          </a:solidFill>
                          <a:effectLst/>
                          <a:latin typeface="Calibri" panose="020F0502020204030204" pitchFamily="34" charset="0"/>
                          <a:ea typeface="+mn-ea"/>
                          <a:cs typeface="+mn-cs"/>
                        </a:rPr>
                        <a:t>When in contact with the skin, the sensor should send information to the microcontroller (uC), which should consider that the bracelet is being worn.</a:t>
                      </a:r>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3/18/2024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3/25/2024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r" fontAlgn="b"/>
                      <a:r>
                        <a:rPr lang="fr-FR" sz="1600" b="0" i="0" u="none" strike="noStrike" kern="1200">
                          <a:solidFill>
                            <a:srgbClr val="000000"/>
                          </a:solidFill>
                          <a:effectLst/>
                          <a:latin typeface="Calibri" panose="020F0502020204030204" pitchFamily="34" charset="0"/>
                          <a:ea typeface="+mn-ea"/>
                          <a:cs typeface="+mn-cs"/>
                        </a:rPr>
                        <a:t>8</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tc>
                  <a:txBody>
                    <a:bodyPr/>
                    <a:lstStyle/>
                    <a:p>
                      <a:pPr algn="l" fontAlgn="b"/>
                      <a:endParaRPr lang="fr-FR" sz="1600" b="0" i="0" u="none" strike="noStrike" kern="1200">
                        <a:solidFill>
                          <a:srgbClr val="000000"/>
                        </a:solidFill>
                        <a:effectLst/>
                        <a:latin typeface="Calibri" panose="020F0502020204030204" pitchFamily="34" charset="0"/>
                        <a:ea typeface="+mn-ea"/>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alpha val="20000"/>
                      </a:schemeClr>
                    </a:solidFill>
                  </a:tcPr>
                </a:tc>
                <a:extLst>
                  <a:ext uri="{0D108BD9-81ED-4DB2-BD59-A6C34878D82A}">
                    <a16:rowId xmlns:a16="http://schemas.microsoft.com/office/drawing/2014/main" val="3701912987"/>
                  </a:ext>
                </a:extLst>
              </a:tr>
            </a:tbl>
          </a:graphicData>
        </a:graphic>
      </p:graphicFrame>
    </p:spTree>
    <p:extLst>
      <p:ext uri="{BB962C8B-B14F-4D97-AF65-F5344CB8AC3E}">
        <p14:creationId xmlns:p14="http://schemas.microsoft.com/office/powerpoint/2010/main" val="3053333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B4D6F8A-599F-71C2-2867-3DAA0D67D049}"/>
              </a:ext>
            </a:extLst>
          </p:cNvPr>
          <p:cNvSpPr>
            <a:spLocks noGrp="1"/>
          </p:cNvSpPr>
          <p:nvPr>
            <p:ph type="title"/>
          </p:nvPr>
        </p:nvSpPr>
        <p:spPr/>
        <p:txBody>
          <a:bodyPr/>
          <a:lstStyle/>
          <a:p>
            <a:r>
              <a:rPr lang="fr-FR"/>
              <a:t>Usage scenario</a:t>
            </a:r>
          </a:p>
        </p:txBody>
      </p:sp>
      <p:pic>
        <p:nvPicPr>
          <p:cNvPr id="2" name="Image 1">
            <a:extLst>
              <a:ext uri="{FF2B5EF4-FFF2-40B4-BE49-F238E27FC236}">
                <a16:creationId xmlns:a16="http://schemas.microsoft.com/office/drawing/2014/main" id="{FB430F6C-6FA3-4F08-94C8-E3C6F48BC4EE}"/>
              </a:ext>
            </a:extLst>
          </p:cNvPr>
          <p:cNvPicPr>
            <a:picLocks noChangeAspect="1"/>
          </p:cNvPicPr>
          <p:nvPr/>
        </p:nvPicPr>
        <p:blipFill>
          <a:blip r:embed="rId2"/>
          <a:stretch>
            <a:fillRect/>
          </a:stretch>
        </p:blipFill>
        <p:spPr>
          <a:xfrm>
            <a:off x="395362" y="942680"/>
            <a:ext cx="10730397" cy="5429840"/>
          </a:xfrm>
          <a:prstGeom prst="rect">
            <a:avLst/>
          </a:prstGeom>
        </p:spPr>
      </p:pic>
    </p:spTree>
    <p:extLst>
      <p:ext uri="{BB962C8B-B14F-4D97-AF65-F5344CB8AC3E}">
        <p14:creationId xmlns:p14="http://schemas.microsoft.com/office/powerpoint/2010/main" val="722001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BF9F01B-9171-BC30-CC53-C9F0813DFAFB}"/>
              </a:ext>
            </a:extLst>
          </p:cNvPr>
          <p:cNvSpPr>
            <a:spLocks noGrp="1"/>
          </p:cNvSpPr>
          <p:nvPr>
            <p:ph type="title"/>
          </p:nvPr>
        </p:nvSpPr>
        <p:spPr/>
        <p:txBody>
          <a:bodyPr/>
          <a:lstStyle/>
          <a:p>
            <a:r>
              <a:rPr lang="fr-FR"/>
              <a:t>Technical introduction</a:t>
            </a:r>
          </a:p>
        </p:txBody>
      </p:sp>
      <p:graphicFrame>
        <p:nvGraphicFramePr>
          <p:cNvPr id="4" name="Table 7">
            <a:extLst>
              <a:ext uri="{FF2B5EF4-FFF2-40B4-BE49-F238E27FC236}">
                <a16:creationId xmlns:a16="http://schemas.microsoft.com/office/drawing/2014/main" id="{86651DBB-9C52-8D65-2E07-972A5F442D6B}"/>
              </a:ext>
            </a:extLst>
          </p:cNvPr>
          <p:cNvGraphicFramePr>
            <a:graphicFrameLocks/>
          </p:cNvGraphicFramePr>
          <p:nvPr>
            <p:extLst>
              <p:ext uri="{D42A27DB-BD31-4B8C-83A1-F6EECF244321}">
                <p14:modId xmlns:p14="http://schemas.microsoft.com/office/powerpoint/2010/main" val="3121817467"/>
              </p:ext>
            </p:extLst>
          </p:nvPr>
        </p:nvGraphicFramePr>
        <p:xfrm>
          <a:off x="609600" y="1976718"/>
          <a:ext cx="10972800" cy="3632886"/>
        </p:xfrm>
        <a:graphic>
          <a:graphicData uri="http://schemas.openxmlformats.org/drawingml/2006/table">
            <a:tbl>
              <a:tblPr bandRow="1">
                <a:tableStyleId>{5C22544A-7EE6-4342-B048-85BDC9FD1C3A}</a:tableStyleId>
              </a:tblPr>
              <a:tblGrid>
                <a:gridCol w="5486400">
                  <a:extLst>
                    <a:ext uri="{9D8B030D-6E8A-4147-A177-3AD203B41FA5}">
                      <a16:colId xmlns:a16="http://schemas.microsoft.com/office/drawing/2014/main" val="296537244"/>
                    </a:ext>
                  </a:extLst>
                </a:gridCol>
                <a:gridCol w="5486400">
                  <a:extLst>
                    <a:ext uri="{9D8B030D-6E8A-4147-A177-3AD203B41FA5}">
                      <a16:colId xmlns:a16="http://schemas.microsoft.com/office/drawing/2014/main" val="3536835018"/>
                    </a:ext>
                  </a:extLst>
                </a:gridCol>
              </a:tblGrid>
              <a:tr h="1210962">
                <a:tc gridSpan="2">
                  <a:txBody>
                    <a:bodyPr/>
                    <a:lstStyle/>
                    <a:p>
                      <a:pPr algn="ctr"/>
                      <a:r>
                        <a:rPr lang="fr-FR" sz="3600" b="0" i="0" kern="1200">
                          <a:solidFill>
                            <a:schemeClr val="dk1"/>
                          </a:solidFill>
                          <a:effectLst/>
                          <a:latin typeface="+mn-lt"/>
                          <a:ea typeface="+mn-ea"/>
                          <a:cs typeface="+mn-cs"/>
                        </a:rPr>
                        <a:t>Location of group </a:t>
                      </a:r>
                      <a:r>
                        <a:rPr lang="fr-FR" sz="3600" b="0" i="0" kern="1200" err="1">
                          <a:solidFill>
                            <a:schemeClr val="dk1"/>
                          </a:solidFill>
                          <a:effectLst/>
                          <a:latin typeface="+mn-lt"/>
                          <a:ea typeface="+mn-ea"/>
                          <a:cs typeface="+mn-cs"/>
                        </a:rPr>
                        <a:t>members</a:t>
                      </a:r>
                      <a:endParaRPr lang="fr-FR" sz="3600" kern="1200">
                        <a:solidFill>
                          <a:schemeClr val="dk1"/>
                        </a:solidFill>
                        <a:latin typeface="+mn-lt"/>
                        <a:ea typeface="+mn-ea"/>
                        <a:cs typeface="+mn-cs"/>
                      </a:endParaRPr>
                    </a:p>
                  </a:txBody>
                  <a:tcPr anchor="ctr">
                    <a:solidFill>
                      <a:schemeClr val="accent1">
                        <a:lumMod val="20000"/>
                        <a:lumOff val="80000"/>
                      </a:schemeClr>
                    </a:solidFill>
                  </a:tcPr>
                </a:tc>
                <a:tc hMerge="1">
                  <a:txBody>
                    <a:bodyPr/>
                    <a:lstStyle/>
                    <a:p>
                      <a:endParaRPr lang="fr-FR"/>
                    </a:p>
                  </a:txBody>
                  <a:tcPr/>
                </a:tc>
                <a:extLst>
                  <a:ext uri="{0D108BD9-81ED-4DB2-BD59-A6C34878D82A}">
                    <a16:rowId xmlns:a16="http://schemas.microsoft.com/office/drawing/2014/main" val="2465659289"/>
                  </a:ext>
                </a:extLst>
              </a:tr>
              <a:tr h="1210962">
                <a:tc>
                  <a:txBody>
                    <a:bodyPr/>
                    <a:lstStyle/>
                    <a:p>
                      <a:pPr algn="ctr"/>
                      <a:r>
                        <a:rPr lang="fr-FR" sz="3200"/>
                        <a:t>Drones</a:t>
                      </a:r>
                    </a:p>
                  </a:txBody>
                  <a:tcPr anchor="ctr">
                    <a:solidFill>
                      <a:schemeClr val="accent1">
                        <a:lumMod val="75000"/>
                      </a:schemeClr>
                    </a:solidFill>
                  </a:tcPr>
                </a:tc>
                <a:tc>
                  <a:txBody>
                    <a:bodyPr/>
                    <a:lstStyle/>
                    <a:p>
                      <a:pPr algn="ctr"/>
                      <a:r>
                        <a:rPr lang="fr-FR" sz="3200" err="1"/>
                        <a:t>Traditional</a:t>
                      </a:r>
                      <a:r>
                        <a:rPr lang="fr-FR" sz="3200"/>
                        <a:t> </a:t>
                      </a:r>
                      <a:r>
                        <a:rPr lang="fr-FR" sz="3200" err="1"/>
                        <a:t>methods</a:t>
                      </a:r>
                      <a:r>
                        <a:rPr lang="fr-FR" sz="3200"/>
                        <a:t> </a:t>
                      </a:r>
                    </a:p>
                  </a:txBody>
                  <a:tcPr anchor="ctr">
                    <a:solidFill>
                      <a:srgbClr val="E33B3B"/>
                    </a:solidFill>
                  </a:tcPr>
                </a:tc>
                <a:extLst>
                  <a:ext uri="{0D108BD9-81ED-4DB2-BD59-A6C34878D82A}">
                    <a16:rowId xmlns:a16="http://schemas.microsoft.com/office/drawing/2014/main" val="1735828099"/>
                  </a:ext>
                </a:extLst>
              </a:tr>
              <a:tr h="1210962">
                <a:tc>
                  <a:txBody>
                    <a:bodyPr/>
                    <a:lstStyle/>
                    <a:p>
                      <a:pPr algn="ctr"/>
                      <a:r>
                        <a:rPr lang="fr-FR" sz="3200"/>
                        <a:t>Satellites</a:t>
                      </a:r>
                    </a:p>
                  </a:txBody>
                  <a:tcPr anchor="ctr">
                    <a:solidFill>
                      <a:schemeClr val="accent6">
                        <a:lumMod val="75000"/>
                      </a:schemeClr>
                    </a:solidFill>
                  </a:tcPr>
                </a:tc>
                <a:tc>
                  <a:txBody>
                    <a:bodyPr/>
                    <a:lstStyle/>
                    <a:p>
                      <a:pPr marL="0" algn="ctr" defTabSz="914400" rtl="0" eaLnBrk="1" latinLnBrk="0" hangingPunct="1"/>
                      <a:r>
                        <a:rPr lang="fr-FR" sz="3200" kern="1200">
                          <a:solidFill>
                            <a:schemeClr val="dk1"/>
                          </a:solidFill>
                          <a:latin typeface="+mn-lt"/>
                          <a:ea typeface="+mn-ea"/>
                          <a:cs typeface="+mn-cs"/>
                        </a:rPr>
                        <a:t>Applications</a:t>
                      </a:r>
                    </a:p>
                  </a:txBody>
                  <a:tcPr anchor="ctr">
                    <a:solidFill>
                      <a:schemeClr val="accent4"/>
                    </a:solidFill>
                  </a:tcPr>
                </a:tc>
                <a:extLst>
                  <a:ext uri="{0D108BD9-81ED-4DB2-BD59-A6C34878D82A}">
                    <a16:rowId xmlns:a16="http://schemas.microsoft.com/office/drawing/2014/main" val="2285230121"/>
                  </a:ext>
                </a:extLst>
              </a:tr>
            </a:tbl>
          </a:graphicData>
        </a:graphic>
      </p:graphicFrame>
      <p:sp>
        <p:nvSpPr>
          <p:cNvPr id="5" name="ZoneTexte 4">
            <a:extLst>
              <a:ext uri="{FF2B5EF4-FFF2-40B4-BE49-F238E27FC236}">
                <a16:creationId xmlns:a16="http://schemas.microsoft.com/office/drawing/2014/main" id="{4B7323DC-FE66-426A-B35E-ABA179FE5186}"/>
              </a:ext>
            </a:extLst>
          </p:cNvPr>
          <p:cNvSpPr txBox="1"/>
          <p:nvPr/>
        </p:nvSpPr>
        <p:spPr>
          <a:xfrm>
            <a:off x="609600" y="1297971"/>
            <a:ext cx="3195686" cy="523220"/>
          </a:xfrm>
          <a:prstGeom prst="rect">
            <a:avLst/>
          </a:prstGeom>
          <a:noFill/>
        </p:spPr>
        <p:txBody>
          <a:bodyPr wrap="square" rtlCol="0">
            <a:spAutoFit/>
          </a:bodyPr>
          <a:lstStyle/>
          <a:p>
            <a:r>
              <a:rPr lang="fr-FR" sz="2800">
                <a:solidFill>
                  <a:srgbClr val="315683"/>
                </a:solidFill>
                <a:latin typeface="Myriad Pro" panose="020B0503030403020204"/>
              </a:rPr>
              <a:t>State of the art : </a:t>
            </a:r>
          </a:p>
        </p:txBody>
      </p:sp>
    </p:spTree>
    <p:extLst>
      <p:ext uri="{BB962C8B-B14F-4D97-AF65-F5344CB8AC3E}">
        <p14:creationId xmlns:p14="http://schemas.microsoft.com/office/powerpoint/2010/main" val="3275381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95C4085-6788-F8A4-BFEF-F6F9C6BC6A49}"/>
              </a:ext>
            </a:extLst>
          </p:cNvPr>
          <p:cNvSpPr>
            <a:spLocks noGrp="1"/>
          </p:cNvSpPr>
          <p:nvPr>
            <p:ph sz="quarter" idx="10"/>
          </p:nvPr>
        </p:nvSpPr>
        <p:spPr>
          <a:xfrm>
            <a:off x="202336" y="1477026"/>
            <a:ext cx="3654047" cy="547717"/>
          </a:xfrm>
        </p:spPr>
        <p:txBody>
          <a:bodyPr/>
          <a:lstStyle/>
          <a:p>
            <a:pPr marL="0" indent="0">
              <a:buNone/>
            </a:pPr>
            <a:r>
              <a:rPr lang="fr-FR" sz="2400" err="1">
                <a:latin typeface="Calibri" panose="020F0502020204030204" pitchFamily="34" charset="0"/>
                <a:ea typeface="Calibri" panose="020F0502020204030204" pitchFamily="34" charset="0"/>
                <a:cs typeface="Calibri" panose="020F0502020204030204" pitchFamily="34" charset="0"/>
              </a:rPr>
              <a:t>Functional</a:t>
            </a:r>
            <a:r>
              <a:rPr lang="fr-FR" sz="2400">
                <a:latin typeface="Calibri" panose="020F0502020204030204" pitchFamily="34" charset="0"/>
                <a:ea typeface="Calibri" panose="020F0502020204030204" pitchFamily="34" charset="0"/>
                <a:cs typeface="Calibri" panose="020F0502020204030204" pitchFamily="34" charset="0"/>
              </a:rPr>
              <a:t> </a:t>
            </a:r>
            <a:r>
              <a:rPr lang="fr-FR" sz="2400" err="1">
                <a:latin typeface="Calibri" panose="020F0502020204030204" pitchFamily="34" charset="0"/>
                <a:ea typeface="Calibri" panose="020F0502020204030204" pitchFamily="34" charset="0"/>
                <a:cs typeface="Calibri" panose="020F0502020204030204" pitchFamily="34" charset="0"/>
              </a:rPr>
              <a:t>Analysis</a:t>
            </a:r>
            <a:endParaRPr lang="fr-FR" sz="2400">
              <a:latin typeface="Calibri" panose="020F0502020204030204" pitchFamily="34" charset="0"/>
              <a:ea typeface="Calibri" panose="020F0502020204030204" pitchFamily="34" charset="0"/>
              <a:cs typeface="Calibri" panose="020F0502020204030204" pitchFamily="34" charset="0"/>
            </a:endParaRPr>
          </a:p>
        </p:txBody>
      </p:sp>
      <p:sp>
        <p:nvSpPr>
          <p:cNvPr id="3" name="Titre 2">
            <a:extLst>
              <a:ext uri="{FF2B5EF4-FFF2-40B4-BE49-F238E27FC236}">
                <a16:creationId xmlns:a16="http://schemas.microsoft.com/office/drawing/2014/main" id="{3A176B78-1467-1E34-8D40-D4B98AE1B1EE}"/>
              </a:ext>
            </a:extLst>
          </p:cNvPr>
          <p:cNvSpPr>
            <a:spLocks noGrp="1"/>
          </p:cNvSpPr>
          <p:nvPr>
            <p:ph type="title"/>
          </p:nvPr>
        </p:nvSpPr>
        <p:spPr/>
        <p:txBody>
          <a:bodyPr/>
          <a:lstStyle/>
          <a:p>
            <a:r>
              <a:rPr lang="fr-FR"/>
              <a:t>Technical introduction</a:t>
            </a:r>
          </a:p>
        </p:txBody>
      </p:sp>
      <p:pic>
        <p:nvPicPr>
          <p:cNvPr id="8" name="Image 7" descr="Une image contenant texte, capture d’écran, diagramme, Police&#10;&#10;Description générée automatiquement">
            <a:extLst>
              <a:ext uri="{FF2B5EF4-FFF2-40B4-BE49-F238E27FC236}">
                <a16:creationId xmlns:a16="http://schemas.microsoft.com/office/drawing/2014/main" id="{1EAF6EF0-5E9B-4246-9CF3-5F5F81843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1459" y="1146200"/>
            <a:ext cx="6217787" cy="4427637"/>
          </a:xfrm>
          <a:prstGeom prst="rect">
            <a:avLst/>
          </a:prstGeom>
        </p:spPr>
      </p:pic>
    </p:spTree>
    <p:extLst>
      <p:ext uri="{BB962C8B-B14F-4D97-AF65-F5344CB8AC3E}">
        <p14:creationId xmlns:p14="http://schemas.microsoft.com/office/powerpoint/2010/main" val="151563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95C4085-6788-F8A4-BFEF-F6F9C6BC6A49}"/>
              </a:ext>
            </a:extLst>
          </p:cNvPr>
          <p:cNvSpPr>
            <a:spLocks noGrp="1"/>
          </p:cNvSpPr>
          <p:nvPr>
            <p:ph sz="quarter" idx="10"/>
          </p:nvPr>
        </p:nvSpPr>
        <p:spPr>
          <a:xfrm>
            <a:off x="202336" y="1477026"/>
            <a:ext cx="3654047" cy="547717"/>
          </a:xfrm>
        </p:spPr>
        <p:txBody>
          <a:bodyPr/>
          <a:lstStyle/>
          <a:p>
            <a:pPr marL="0" indent="0">
              <a:buNone/>
            </a:pPr>
            <a:r>
              <a:rPr lang="fr-FR" sz="2400" err="1">
                <a:latin typeface="+mn-lt"/>
              </a:rPr>
              <a:t>Functional</a:t>
            </a:r>
            <a:r>
              <a:rPr lang="fr-FR" sz="2400">
                <a:latin typeface="+mn-lt"/>
              </a:rPr>
              <a:t> </a:t>
            </a:r>
            <a:r>
              <a:rPr lang="fr-FR" sz="2400" err="1">
                <a:latin typeface="+mn-lt"/>
              </a:rPr>
              <a:t>Analysis</a:t>
            </a:r>
            <a:r>
              <a:rPr lang="fr-FR" sz="2400">
                <a:latin typeface="+mn-lt"/>
              </a:rPr>
              <a:t>: </a:t>
            </a:r>
          </a:p>
        </p:txBody>
      </p:sp>
      <p:sp>
        <p:nvSpPr>
          <p:cNvPr id="3" name="Titre 2">
            <a:extLst>
              <a:ext uri="{FF2B5EF4-FFF2-40B4-BE49-F238E27FC236}">
                <a16:creationId xmlns:a16="http://schemas.microsoft.com/office/drawing/2014/main" id="{3A176B78-1467-1E34-8D40-D4B98AE1B1EE}"/>
              </a:ext>
            </a:extLst>
          </p:cNvPr>
          <p:cNvSpPr>
            <a:spLocks noGrp="1"/>
          </p:cNvSpPr>
          <p:nvPr>
            <p:ph type="title"/>
          </p:nvPr>
        </p:nvSpPr>
        <p:spPr/>
        <p:txBody>
          <a:bodyPr/>
          <a:lstStyle/>
          <a:p>
            <a:r>
              <a:rPr lang="fr-FR"/>
              <a:t>Technical introduction</a:t>
            </a:r>
          </a:p>
        </p:txBody>
      </p:sp>
      <p:pic>
        <p:nvPicPr>
          <p:cNvPr id="6" name="Image 5">
            <a:extLst>
              <a:ext uri="{FF2B5EF4-FFF2-40B4-BE49-F238E27FC236}">
                <a16:creationId xmlns:a16="http://schemas.microsoft.com/office/drawing/2014/main" id="{C8E2B600-50CC-4D19-9ECC-045C15610BC5}"/>
              </a:ext>
            </a:extLst>
          </p:cNvPr>
          <p:cNvPicPr>
            <a:picLocks noChangeAspect="1"/>
          </p:cNvPicPr>
          <p:nvPr/>
        </p:nvPicPr>
        <p:blipFill>
          <a:blip r:embed="rId2"/>
          <a:stretch>
            <a:fillRect/>
          </a:stretch>
        </p:blipFill>
        <p:spPr>
          <a:xfrm>
            <a:off x="3161490" y="1169891"/>
            <a:ext cx="7354110" cy="5096709"/>
          </a:xfrm>
          <a:prstGeom prst="rect">
            <a:avLst/>
          </a:prstGeom>
        </p:spPr>
      </p:pic>
    </p:spTree>
    <p:extLst>
      <p:ext uri="{BB962C8B-B14F-4D97-AF65-F5344CB8AC3E}">
        <p14:creationId xmlns:p14="http://schemas.microsoft.com/office/powerpoint/2010/main" val="148190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77D520B-0689-3B8F-8535-7E9AB44BA406}"/>
              </a:ext>
            </a:extLst>
          </p:cNvPr>
          <p:cNvSpPr>
            <a:spLocks noGrp="1"/>
          </p:cNvSpPr>
          <p:nvPr>
            <p:ph type="title"/>
          </p:nvPr>
        </p:nvSpPr>
        <p:spPr/>
        <p:txBody>
          <a:bodyPr/>
          <a:lstStyle/>
          <a:p>
            <a:r>
              <a:rPr lang="fr-FR"/>
              <a:t>Technical introduction</a:t>
            </a:r>
          </a:p>
        </p:txBody>
      </p:sp>
      <p:pic>
        <p:nvPicPr>
          <p:cNvPr id="6" name="Image 5">
            <a:extLst>
              <a:ext uri="{FF2B5EF4-FFF2-40B4-BE49-F238E27FC236}">
                <a16:creationId xmlns:a16="http://schemas.microsoft.com/office/drawing/2014/main" id="{3ECF4384-8931-93D5-CE45-16861CAF7A78}"/>
              </a:ext>
            </a:extLst>
          </p:cNvPr>
          <p:cNvPicPr>
            <a:picLocks noChangeAspect="1"/>
          </p:cNvPicPr>
          <p:nvPr/>
        </p:nvPicPr>
        <p:blipFill rotWithShape="1">
          <a:blip r:embed="rId2"/>
          <a:srcRect b="5274"/>
          <a:stretch/>
        </p:blipFill>
        <p:spPr>
          <a:xfrm>
            <a:off x="0" y="2008322"/>
            <a:ext cx="12192000" cy="2691497"/>
          </a:xfrm>
          <a:prstGeom prst="rect">
            <a:avLst/>
          </a:prstGeom>
        </p:spPr>
      </p:pic>
    </p:spTree>
    <p:extLst>
      <p:ext uri="{BB962C8B-B14F-4D97-AF65-F5344CB8AC3E}">
        <p14:creationId xmlns:p14="http://schemas.microsoft.com/office/powerpoint/2010/main" val="61739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77D520B-0689-3B8F-8535-7E9AB44BA406}"/>
              </a:ext>
            </a:extLst>
          </p:cNvPr>
          <p:cNvSpPr>
            <a:spLocks noGrp="1"/>
          </p:cNvSpPr>
          <p:nvPr>
            <p:ph type="title"/>
          </p:nvPr>
        </p:nvSpPr>
        <p:spPr/>
        <p:txBody>
          <a:bodyPr/>
          <a:lstStyle/>
          <a:p>
            <a:r>
              <a:rPr lang="fr-FR"/>
              <a:t>Technical introduction</a:t>
            </a:r>
          </a:p>
        </p:txBody>
      </p:sp>
      <p:pic>
        <p:nvPicPr>
          <p:cNvPr id="5" name="Image 4">
            <a:extLst>
              <a:ext uri="{FF2B5EF4-FFF2-40B4-BE49-F238E27FC236}">
                <a16:creationId xmlns:a16="http://schemas.microsoft.com/office/drawing/2014/main" id="{418D340E-A933-0B8E-6284-480529A0E254}"/>
              </a:ext>
            </a:extLst>
          </p:cNvPr>
          <p:cNvPicPr>
            <a:picLocks noChangeAspect="1"/>
          </p:cNvPicPr>
          <p:nvPr/>
        </p:nvPicPr>
        <p:blipFill>
          <a:blip r:embed="rId2"/>
          <a:stretch>
            <a:fillRect/>
          </a:stretch>
        </p:blipFill>
        <p:spPr>
          <a:xfrm>
            <a:off x="0" y="1077768"/>
            <a:ext cx="12192000" cy="2876515"/>
          </a:xfrm>
          <a:prstGeom prst="rect">
            <a:avLst/>
          </a:prstGeom>
        </p:spPr>
      </p:pic>
      <p:pic>
        <p:nvPicPr>
          <p:cNvPr id="6" name="Image 5">
            <a:extLst>
              <a:ext uri="{FF2B5EF4-FFF2-40B4-BE49-F238E27FC236}">
                <a16:creationId xmlns:a16="http://schemas.microsoft.com/office/drawing/2014/main" id="{463B4AE5-385E-3CD1-BF79-C2E6D49ABE2C}"/>
              </a:ext>
            </a:extLst>
          </p:cNvPr>
          <p:cNvPicPr>
            <a:picLocks noChangeAspect="1"/>
          </p:cNvPicPr>
          <p:nvPr/>
        </p:nvPicPr>
        <p:blipFill>
          <a:blip r:embed="rId3"/>
          <a:stretch>
            <a:fillRect/>
          </a:stretch>
        </p:blipFill>
        <p:spPr>
          <a:xfrm>
            <a:off x="0" y="3954283"/>
            <a:ext cx="12192000" cy="2438400"/>
          </a:xfrm>
          <a:prstGeom prst="rect">
            <a:avLst/>
          </a:prstGeom>
        </p:spPr>
      </p:pic>
    </p:spTree>
    <p:extLst>
      <p:ext uri="{BB962C8B-B14F-4D97-AF65-F5344CB8AC3E}">
        <p14:creationId xmlns:p14="http://schemas.microsoft.com/office/powerpoint/2010/main" val="603710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hème Polytech 202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DD13E218A2A945A25B96AAD5FAA84C" ma:contentTypeVersion="16" ma:contentTypeDescription="Create a new document." ma:contentTypeScope="" ma:versionID="90f56408ef20d14130dbc6a88125bc99">
  <xsd:schema xmlns:xsd="http://www.w3.org/2001/XMLSchema" xmlns:xs="http://www.w3.org/2001/XMLSchema" xmlns:p="http://schemas.microsoft.com/office/2006/metadata/properties" xmlns:ns3="0a0af78c-74ce-4fdb-820e-dcf03cf7e9e8" xmlns:ns4="678ef6ad-c016-4d35-b37d-2901ca9c1d1d" targetNamespace="http://schemas.microsoft.com/office/2006/metadata/properties" ma:root="true" ma:fieldsID="0889bea4e8d8072d79e335cf4e8fdcc5" ns3:_="" ns4:_="">
    <xsd:import namespace="0a0af78c-74ce-4fdb-820e-dcf03cf7e9e8"/>
    <xsd:import namespace="678ef6ad-c016-4d35-b37d-2901ca9c1d1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ObjectDetectorVersions" minOccurs="0"/>
                <xsd:element ref="ns3:MediaServiceSystemTags" minOccurs="0"/>
                <xsd:element ref="ns3:MediaLengthInSecond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0af78c-74ce-4fdb-820e-dcf03cf7e9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8ef6ad-c016-4d35-b37d-2901ca9c1d1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_activity xmlns="0a0af78c-74ce-4fdb-820e-dcf03cf7e9e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30D987-E9B0-4979-8FFE-738051BB8D06}">
  <ds:schemaRefs>
    <ds:schemaRef ds:uri="0a0af78c-74ce-4fdb-820e-dcf03cf7e9e8"/>
    <ds:schemaRef ds:uri="678ef6ad-c016-4d35-b37d-2901ca9c1d1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902CD1C-E2B3-4DB8-8229-2FE7F9F0F9F3}">
  <ds:schemaRefs>
    <ds:schemaRef ds:uri="0a0af78c-74ce-4fdb-820e-dcf03cf7e9e8"/>
    <ds:schemaRef ds:uri="678ef6ad-c016-4d35-b37d-2901ca9c1d1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013B9DA-485F-4EC9-B5B1-135D168AC0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0</Notes>
  <HiddenSlides>0</HiddenSlide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Thème Polytech 2022</vt:lpstr>
      <vt:lpstr>Conception personnalisée</vt:lpstr>
      <vt:lpstr>Braceloc project</vt:lpstr>
      <vt:lpstr>Summary</vt:lpstr>
      <vt:lpstr>Presentation</vt:lpstr>
      <vt:lpstr>Usage scenario</vt:lpstr>
      <vt:lpstr>Technical introduction</vt:lpstr>
      <vt:lpstr>Technical introduction</vt:lpstr>
      <vt:lpstr>Technical introduction</vt:lpstr>
      <vt:lpstr>Technical introduction</vt:lpstr>
      <vt:lpstr>Technical introduction</vt:lpstr>
      <vt:lpstr>Technical introduction</vt:lpstr>
      <vt:lpstr>PowerPoint Presentation</vt:lpstr>
      <vt:lpstr>Technical solutions implemented: the mesh network</vt:lpstr>
      <vt:lpstr>What is a Mesh Network?</vt:lpstr>
      <vt:lpstr>Communication in LoRa Mesh Network</vt:lpstr>
      <vt:lpstr>Technical solutions implemented: What about Security </vt:lpstr>
      <vt:lpstr>Technical solutions implemented: What about Security </vt:lpstr>
      <vt:lpstr>Technical solutions implemented: GPS sensor</vt:lpstr>
      <vt:lpstr>Technical solutions implemented: GPS sensor</vt:lpstr>
      <vt:lpstr>Technical solutions implemented: GPS sensor</vt:lpstr>
      <vt:lpstr>Technical solutions implemented: GPS sensor</vt:lpstr>
      <vt:lpstr>Technical solutions implemented: Smartphone Application + BLE</vt:lpstr>
      <vt:lpstr>Technical solutions implemented: Smartphone Application + BLE</vt:lpstr>
      <vt:lpstr>Technical solutions implemented: Smartphone Application + BLE</vt:lpstr>
      <vt:lpstr>Technical solutions implemented: Smartphone Application + BLE</vt:lpstr>
      <vt:lpstr>Task allocation</vt:lpstr>
      <vt:lpstr>Conclusion</vt:lpstr>
      <vt:lpstr> Thank you for your attention </vt:lpstr>
      <vt:lpstr>Annexe</vt:lpstr>
      <vt:lpstr>Task allocation LORA</vt:lpstr>
      <vt:lpstr>Task allocation GPS Sensor</vt:lpstr>
      <vt:lpstr>Task allocation Smartphone Application + BLE</vt:lpstr>
      <vt:lpstr>Task allocation Security of data transmission </vt:lpstr>
      <vt:lpstr>Task allocation Skin Detection Sensor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LARGEAU Eugenie</dc:creator>
  <cp:revision>1</cp:revision>
  <dcterms:created xsi:type="dcterms:W3CDTF">2014-09-10T06:27:43Z</dcterms:created>
  <dcterms:modified xsi:type="dcterms:W3CDTF">2024-04-28T17:19:33Z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0x01010034DD13E218A2A945A25B96AAD5FAA84C</vt:lpwstr>
  </property>
</Properties>
</file>